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256" r:id="rId4"/>
    <p:sldId id="2146847676" r:id="rId5"/>
    <p:sldId id="2146847683" r:id="rId6"/>
    <p:sldId id="2146847681" r:id="rId7"/>
    <p:sldId id="2146847682" r:id="rId8"/>
    <p:sldId id="2146847684" r:id="rId9"/>
    <p:sldId id="2146847685" r:id="rId10"/>
    <p:sldId id="2146847687" r:id="rId11"/>
    <p:sldId id="2146847686" r:id="rId12"/>
    <p:sldId id="2146847688" r:id="rId13"/>
    <p:sldId id="2146847689" r:id="rId14"/>
    <p:sldId id="2146847690" r:id="rId15"/>
    <p:sldId id="2146847691" r:id="rId16"/>
    <p:sldId id="2146847692" r:id="rId17"/>
    <p:sldId id="2146847695" r:id="rId18"/>
    <p:sldId id="261" r:id="rId19"/>
    <p:sldId id="2146847694" r:id="rId20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0A935-A553-41F5-9B9F-155F2E5810C3}" v="2" dt="2026-04-08T15:02:34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0612" autoAdjust="0"/>
  </p:normalViewPr>
  <p:slideViewPr>
    <p:cSldViewPr snapToGrid="0" showGuides="1">
      <p:cViewPr varScale="1">
        <p:scale>
          <a:sx n="67" d="100"/>
          <a:sy n="67" d="100"/>
        </p:scale>
        <p:origin x="1272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Genin" userId="c3de2f13-03a1-45e3-b130-15da5d151ffe" providerId="ADAL" clId="{E3AE6013-ED6F-4207-8068-D81B7A7E0728}"/>
    <pc:docChg chg="undo custSel modSld">
      <pc:chgData name="Hélène Genin" userId="c3de2f13-03a1-45e3-b130-15da5d151ffe" providerId="ADAL" clId="{E3AE6013-ED6F-4207-8068-D81B7A7E0728}" dt="2026-04-08T15:07:57.023" v="103" actId="6549"/>
      <pc:docMkLst>
        <pc:docMk/>
      </pc:docMkLst>
      <pc:sldChg chg="addSp delSp modSp mod">
        <pc:chgData name="Hélène Genin" userId="c3de2f13-03a1-45e3-b130-15da5d151ffe" providerId="ADAL" clId="{E3AE6013-ED6F-4207-8068-D81B7A7E0728}" dt="2026-04-08T15:02:38.211" v="89" actId="1076"/>
        <pc:sldMkLst>
          <pc:docMk/>
          <pc:sldMk cId="1266024893" sldId="261"/>
        </pc:sldMkLst>
        <pc:spChg chg="mod">
          <ac:chgData name="Hélène Genin" userId="c3de2f13-03a1-45e3-b130-15da5d151ffe" providerId="ADAL" clId="{E3AE6013-ED6F-4207-8068-D81B7A7E0728}" dt="2026-04-08T14:59:52.450" v="43" actId="20577"/>
          <ac:spMkLst>
            <pc:docMk/>
            <pc:sldMk cId="1266024893" sldId="261"/>
            <ac:spMk id="3" creationId="{BB0BB46D-51DF-CBCA-AB65-ACC13ECAA10C}"/>
          </ac:spMkLst>
        </pc:spChg>
        <pc:spChg chg="mod">
          <ac:chgData name="Hélène Genin" userId="c3de2f13-03a1-45e3-b130-15da5d151ffe" providerId="ADAL" clId="{E3AE6013-ED6F-4207-8068-D81B7A7E0728}" dt="2026-04-08T14:59:35.421" v="41" actId="20577"/>
          <ac:spMkLst>
            <pc:docMk/>
            <pc:sldMk cId="1266024893" sldId="261"/>
            <ac:spMk id="4" creationId="{7B9E7522-792F-BBA1-D1E9-EBEE6B1DC8B2}"/>
          </ac:spMkLst>
        </pc:spChg>
        <pc:spChg chg="mod">
          <ac:chgData name="Hélène Genin" userId="c3de2f13-03a1-45e3-b130-15da5d151ffe" providerId="ADAL" clId="{E3AE6013-ED6F-4207-8068-D81B7A7E0728}" dt="2026-04-08T14:59:25.953" v="39" actId="20577"/>
          <ac:spMkLst>
            <pc:docMk/>
            <pc:sldMk cId="1266024893" sldId="261"/>
            <ac:spMk id="5" creationId="{E7353EAD-0C57-7348-8AA7-72FAC9C10A86}"/>
          </ac:spMkLst>
        </pc:spChg>
        <pc:spChg chg="mod">
          <ac:chgData name="Hélène Genin" userId="c3de2f13-03a1-45e3-b130-15da5d151ffe" providerId="ADAL" clId="{E3AE6013-ED6F-4207-8068-D81B7A7E0728}" dt="2026-04-08T15:02:29.680" v="87" actId="20577"/>
          <ac:spMkLst>
            <pc:docMk/>
            <pc:sldMk cId="1266024893" sldId="261"/>
            <ac:spMk id="7" creationId="{2A488ED8-7C0E-20A8-022C-A2670CB7DFCB}"/>
          </ac:spMkLst>
        </pc:spChg>
        <pc:spChg chg="mod">
          <ac:chgData name="Hélène Genin" userId="c3de2f13-03a1-45e3-b130-15da5d151ffe" providerId="ADAL" clId="{E3AE6013-ED6F-4207-8068-D81B7A7E0728}" dt="2026-04-08T15:02:38.211" v="89" actId="1076"/>
          <ac:spMkLst>
            <pc:docMk/>
            <pc:sldMk cId="1266024893" sldId="261"/>
            <ac:spMk id="8" creationId="{DC462CDA-82E2-E2FD-D281-C4A027B7B73D}"/>
          </ac:spMkLst>
        </pc:spChg>
        <pc:spChg chg="add del">
          <ac:chgData name="Hélène Genin" userId="c3de2f13-03a1-45e3-b130-15da5d151ffe" providerId="ADAL" clId="{E3AE6013-ED6F-4207-8068-D81B7A7E0728}" dt="2026-04-08T15:01:59.775" v="49" actId="22"/>
          <ac:spMkLst>
            <pc:docMk/>
            <pc:sldMk cId="1266024893" sldId="261"/>
            <ac:spMk id="10" creationId="{AC2F668D-123E-FF78-47F8-B3030CDE787E}"/>
          </ac:spMkLst>
        </pc:spChg>
        <pc:graphicFrameChg chg="modGraphic">
          <ac:chgData name="Hélène Genin" userId="c3de2f13-03a1-45e3-b130-15da5d151ffe" providerId="ADAL" clId="{E3AE6013-ED6F-4207-8068-D81B7A7E0728}" dt="2026-04-08T15:01:24.485" v="46" actId="2165"/>
          <ac:graphicFrameMkLst>
            <pc:docMk/>
            <pc:sldMk cId="1266024893" sldId="261"/>
            <ac:graphicFrameMk id="15" creationId="{CF9D5338-01C4-FA01-1B6A-B927526CEAD1}"/>
          </ac:graphicFrameMkLst>
        </pc:graphicFrameChg>
      </pc:sldChg>
      <pc:sldChg chg="modNotesTx">
        <pc:chgData name="Hélène Genin" userId="c3de2f13-03a1-45e3-b130-15da5d151ffe" providerId="ADAL" clId="{E3AE6013-ED6F-4207-8068-D81B7A7E0728}" dt="2026-04-08T15:06:55.193" v="92" actId="6549"/>
        <pc:sldMkLst>
          <pc:docMk/>
          <pc:sldMk cId="1879740345" sldId="2146847676"/>
        </pc:sldMkLst>
      </pc:sldChg>
      <pc:sldChg chg="modNotesTx">
        <pc:chgData name="Hélène Genin" userId="c3de2f13-03a1-45e3-b130-15da5d151ffe" providerId="ADAL" clId="{E3AE6013-ED6F-4207-8068-D81B7A7E0728}" dt="2026-04-08T15:07:03.926" v="94" actId="6549"/>
        <pc:sldMkLst>
          <pc:docMk/>
          <pc:sldMk cId="1644145300" sldId="2146847681"/>
        </pc:sldMkLst>
      </pc:sldChg>
      <pc:sldChg chg="modSp mod modNotesTx">
        <pc:chgData name="Hélène Genin" userId="c3de2f13-03a1-45e3-b130-15da5d151ffe" providerId="ADAL" clId="{E3AE6013-ED6F-4207-8068-D81B7A7E0728}" dt="2026-04-08T15:07:08.094" v="95" actId="6549"/>
        <pc:sldMkLst>
          <pc:docMk/>
          <pc:sldMk cId="2468197548" sldId="2146847682"/>
        </pc:sldMkLst>
        <pc:graphicFrameChg chg="modGraphic">
          <ac:chgData name="Hélène Genin" userId="c3de2f13-03a1-45e3-b130-15da5d151ffe" providerId="ADAL" clId="{E3AE6013-ED6F-4207-8068-D81B7A7E0728}" dt="2026-04-08T14:56:33.597" v="0" actId="2165"/>
          <ac:graphicFrameMkLst>
            <pc:docMk/>
            <pc:sldMk cId="2468197548" sldId="2146847682"/>
            <ac:graphicFrameMk id="6" creationId="{06AC5BDF-DE7E-BD9D-626B-20C161E3C9ED}"/>
          </ac:graphicFrameMkLst>
        </pc:graphicFrameChg>
      </pc:sldChg>
      <pc:sldChg chg="modNotesTx">
        <pc:chgData name="Hélène Genin" userId="c3de2f13-03a1-45e3-b130-15da5d151ffe" providerId="ADAL" clId="{E3AE6013-ED6F-4207-8068-D81B7A7E0728}" dt="2026-04-08T15:06:59.477" v="93" actId="6549"/>
        <pc:sldMkLst>
          <pc:docMk/>
          <pc:sldMk cId="4232982785" sldId="2146847683"/>
        </pc:sldMkLst>
      </pc:sldChg>
      <pc:sldChg chg="modNotesTx">
        <pc:chgData name="Hélène Genin" userId="c3de2f13-03a1-45e3-b130-15da5d151ffe" providerId="ADAL" clId="{E3AE6013-ED6F-4207-8068-D81B7A7E0728}" dt="2026-04-08T15:07:13.526" v="96" actId="6549"/>
        <pc:sldMkLst>
          <pc:docMk/>
          <pc:sldMk cId="2208939500" sldId="2146847684"/>
        </pc:sldMkLst>
      </pc:sldChg>
      <pc:sldChg chg="modNotesTx">
        <pc:chgData name="Hélène Genin" userId="c3de2f13-03a1-45e3-b130-15da5d151ffe" providerId="ADAL" clId="{E3AE6013-ED6F-4207-8068-D81B7A7E0728}" dt="2026-04-08T15:07:20.133" v="97" actId="6549"/>
        <pc:sldMkLst>
          <pc:docMk/>
          <pc:sldMk cId="2952538702" sldId="2146847685"/>
        </pc:sldMkLst>
      </pc:sldChg>
      <pc:sldChg chg="modNotesTx">
        <pc:chgData name="Hélène Genin" userId="c3de2f13-03a1-45e3-b130-15da5d151ffe" providerId="ADAL" clId="{E3AE6013-ED6F-4207-8068-D81B7A7E0728}" dt="2026-04-08T15:06:48.439" v="91" actId="6549"/>
        <pc:sldMkLst>
          <pc:docMk/>
          <pc:sldMk cId="3352516616" sldId="2146847686"/>
        </pc:sldMkLst>
      </pc:sldChg>
      <pc:sldChg chg="modNotesTx">
        <pc:chgData name="Hélène Genin" userId="c3de2f13-03a1-45e3-b130-15da5d151ffe" providerId="ADAL" clId="{E3AE6013-ED6F-4207-8068-D81B7A7E0728}" dt="2026-04-08T15:07:27.638" v="98" actId="6549"/>
        <pc:sldMkLst>
          <pc:docMk/>
          <pc:sldMk cId="3076665367" sldId="2146847687"/>
        </pc:sldMkLst>
      </pc:sldChg>
      <pc:sldChg chg="modNotesTx">
        <pc:chgData name="Hélène Genin" userId="c3de2f13-03a1-45e3-b130-15da5d151ffe" providerId="ADAL" clId="{E3AE6013-ED6F-4207-8068-D81B7A7E0728}" dt="2026-04-08T15:06:43.674" v="90" actId="6549"/>
        <pc:sldMkLst>
          <pc:docMk/>
          <pc:sldMk cId="1667485773" sldId="2146847688"/>
        </pc:sldMkLst>
      </pc:sldChg>
      <pc:sldChg chg="modNotesTx">
        <pc:chgData name="Hélène Genin" userId="c3de2f13-03a1-45e3-b130-15da5d151ffe" providerId="ADAL" clId="{E3AE6013-ED6F-4207-8068-D81B7A7E0728}" dt="2026-04-08T15:07:36.862" v="99" actId="6549"/>
        <pc:sldMkLst>
          <pc:docMk/>
          <pc:sldMk cId="4066086605" sldId="2146847689"/>
        </pc:sldMkLst>
      </pc:sldChg>
      <pc:sldChg chg="modNotesTx">
        <pc:chgData name="Hélène Genin" userId="c3de2f13-03a1-45e3-b130-15da5d151ffe" providerId="ADAL" clId="{E3AE6013-ED6F-4207-8068-D81B7A7E0728}" dt="2026-04-08T15:07:40.962" v="100" actId="6549"/>
        <pc:sldMkLst>
          <pc:docMk/>
          <pc:sldMk cId="54170288" sldId="2146847690"/>
        </pc:sldMkLst>
      </pc:sldChg>
      <pc:sldChg chg="modNotesTx">
        <pc:chgData name="Hélène Genin" userId="c3de2f13-03a1-45e3-b130-15da5d151ffe" providerId="ADAL" clId="{E3AE6013-ED6F-4207-8068-D81B7A7E0728}" dt="2026-04-08T15:07:45.647" v="101" actId="6549"/>
        <pc:sldMkLst>
          <pc:docMk/>
          <pc:sldMk cId="1357740046" sldId="2146847691"/>
        </pc:sldMkLst>
      </pc:sldChg>
      <pc:sldChg chg="modNotesTx">
        <pc:chgData name="Hélène Genin" userId="c3de2f13-03a1-45e3-b130-15da5d151ffe" providerId="ADAL" clId="{E3AE6013-ED6F-4207-8068-D81B7A7E0728}" dt="2026-04-08T15:07:51.841" v="102" actId="6549"/>
        <pc:sldMkLst>
          <pc:docMk/>
          <pc:sldMk cId="1649276597" sldId="2146847692"/>
        </pc:sldMkLst>
      </pc:sldChg>
      <pc:sldChg chg="modNotesTx">
        <pc:chgData name="Hélène Genin" userId="c3de2f13-03a1-45e3-b130-15da5d151ffe" providerId="ADAL" clId="{E3AE6013-ED6F-4207-8068-D81B7A7E0728}" dt="2026-04-08T15:07:57.023" v="103" actId="6549"/>
        <pc:sldMkLst>
          <pc:docMk/>
          <pc:sldMk cId="3181980547" sldId="21468476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1F61-12DA-4087-BC9A-174FA764AB6C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2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1CD7-0FDA-4C7B-9E20-94702B069A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9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42DF-F4F4-302E-9920-D5F6840D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47D2E0-2ECF-6059-1D37-2B1D12BB3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F3F92E8-B372-2644-1B2B-F84E679C3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0394AF-0463-8B0A-9862-2383E2CA8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8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8EF7-C3B0-C2AF-561C-2F999CB90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CAF35C-CFAF-EDDD-A740-7CD37DF5A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23DC38-9C32-2435-2C53-8822AABE2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DD40D4-6B4C-2630-8922-D9E9C33F7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0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70B95-A9E0-671B-3712-9447D27D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74F5E0-1157-B532-D294-8B8D43348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5B8358-B98E-1576-11AC-8D8C2DAE3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02B52C-A98C-2270-900F-482807DF5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27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101E-9DD3-81B3-8F34-3A41ED91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DAA86A-A8B3-BB5E-F184-2BF5065EF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DC1433-6E71-F174-13CC-5539C57A7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600A41-D413-CD84-599A-8EFEA6D02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9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50040-0E5E-BE7F-968C-19CA925B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CD5B218-89FD-4B26-6097-C209F39DD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CE7EBE5-1AEB-2EB8-B4AA-903E3EA56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239DBB-141A-9148-1742-EBEB00F8F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3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B790-54E6-349C-0282-DDA5BB9C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8898D5-48D6-4CB6-1553-5A1F00EFB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78F0CE3-34BF-4CE0-6FC6-3E7E94608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011D96-47E3-9BD0-28D2-F4875FAFC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709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C5E6-5661-5E0C-C95B-A5062283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DF4EB2-3731-F51E-1B2E-55EFDC15F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9E3D1C-5304-58EF-A931-9FB3042B3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France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:</a:t>
            </a:r>
          </a:p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8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: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LCBI - revue des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sponsorships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Budget prévisionnel 2026 </a:t>
            </a:r>
            <a:endParaRPr lang="fr-F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Labélisations LCBI </a:t>
            </a:r>
            <a:endParaRPr lang="fr-FR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05CE2-A9BF-80AB-B3AF-F516F7DDA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8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23CF-48CF-CA14-49ED-65C24890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03108D-0C3E-F38E-51D2-10B1A33FD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B91FEF9-66E0-A918-2A9B-C65A91487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AC97DE-667C-44EB-8A01-AAB2C1AD3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55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E2BA7-DBB6-A2C9-D4A1-D515A3C96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558642-7851-6E5D-3837-A71980DF4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782D3D-AB25-A2BE-703D-250492087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09251E-C7CF-8155-D9AE-7B8662E7F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7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30060-ED20-B22E-A1B6-B5E4E112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7FE101-5C8C-41DA-BAED-71DDBC221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74989D6-BCF7-4E44-3BD9-EA10B9EF3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633326-107B-4656-9AF3-34444EBC3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9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97D2-4731-B672-747B-76009550A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E4DC67-CF24-6F95-39AB-1383F19BE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E047E2-3C7A-1454-C257-826596906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9DA554-0B4A-F1BF-2C6C-FBF23ABFE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4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9A78-1610-273B-CE08-862742AF6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EAEBEF-78D9-FB9E-6376-2DAD1B6A7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9BBC0C-936E-50A4-90A5-EEF6B9D57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832D5A-A42A-BD57-B29A-84222BE6C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1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5B8EB-FE45-C1AD-DECA-D281B589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EF17BC-894B-7102-087E-3FF3BD4A3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A9777B-2BDE-B916-4B89-5885898B2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3FAB06-2585-36C6-7FEB-C6F413025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2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74F2-166C-24DE-EF7D-1316BAA7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36BBAE-3163-CB81-AC9D-5FD34A697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3789AD-ABDD-D10B-D01A-9A0C24FA6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A100DF-759F-A595-CD8F-23AB3968F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28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784FC-DA89-B18B-3761-9DD1D7530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AD1FCE-00A3-2EF0-BA3E-AF5A1C40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4FD297-3271-DB87-3E4D-9FC432B27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FA6A1A-6D0E-EDFA-1BD8-B225D4B55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050B-0E4C-46A6-8AF4-E8A27B3346E7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0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9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D99EB-3D00-0F96-37D5-8C25E1456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5E653D-FD96-7708-92BB-712737F56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4E4368-7BCA-10E4-D5D7-68CA52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C90056-2B5C-B5C2-4B1F-2EE498FD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18E7E-40DC-4F5C-C8B2-59AA5889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0C7C7-1BB1-7DF4-7AE5-9B8EA210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92873C-9182-487D-30DA-77A50DA1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F8FCE-300A-1C70-E4D4-0D2B075A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1665D-C3D1-F396-E29D-181F1169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45297-A2E4-C9EE-CBE6-418A3856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42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8EE2FE5-5C5E-7E77-9867-B7D24FB2C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79DE3F-2B81-9E6C-3599-BBC025333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31A96-3044-0716-8216-2C9D63C2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0905D4-5E04-8A18-1C20-DB9F789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055B0-22E3-9B92-A3B9-91160B18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07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B19C5-FA4B-D158-2351-45F8A63F9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2F81AF-A83D-DFE0-A468-F03910F0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952F9-06AD-C2D4-33AE-906D8967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E7B5B3-0587-7D7A-AF05-507CA624C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7F3130-4E05-6477-496A-3FD73C74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08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2B929-B8E6-779C-DC0B-831B0E62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ED206-0F11-6AD5-3F79-DBEEC847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3267D1-F2DC-0D09-72E6-B0465EED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74672-3697-CCB6-1FB4-EB9FCDF3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4AACE-7ECD-FCEC-8244-919EA96C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01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B55E45-6787-530A-0B06-B307EEB7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6AB9D5-758E-4985-47C0-446E3C352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09D73C-8884-1870-DF50-04B85164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16633E-328D-D306-9ACD-86895DFE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BEAD5-29BC-888D-10FB-B4BBD626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5AF16-87F4-75E4-2C0D-D3437A4C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E3A3D0-DBF9-61EE-CF31-1B04DCCC8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24043E-C011-9303-990E-8EE1DCFD1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F411E1-27A9-4BC0-3B78-94FB7666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7BDC7C-F0A9-B7AE-480E-CA5924EC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BACA5-E223-5333-8F61-FB4D0A7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5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A9539-50F1-CAAC-A9AA-07CB80D7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6D7C79-6F80-7BE1-FD37-B5DF9AEF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F8A7EA-EA1C-CF23-D93A-98D06BCFA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7EB174-EF59-47F9-FA03-C1CCE0275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BF9DA6-8EAA-CF2F-9410-0ECA6D4E5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ACCAAC-04F9-DC0C-2346-7459F3D4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5B2642-01D5-8C03-7FD2-20FE97FF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124C55-3475-8C28-EAA9-D1DE4046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3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DD9AA0-678B-32C0-97DC-DF90B8D0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8C6FCF-CA22-3B35-E100-ED1E7A07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2FE5BB-A29D-858D-FCDE-81344973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258B2F-BEC5-CFF9-3FAC-89594E26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6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BBCECA-F2AF-5A21-8665-27D3A071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4C5DF1-8BC1-A3D2-C692-9200A142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B30EAB-ADC9-EFF0-5289-9CFF3449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2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7F33A-A863-8CCF-2275-A1096C8E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9B5A30-EBAD-02C6-A158-471E2929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B11A1F-98CA-5FE8-B6A8-6CD4161FE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ADFB7-1223-1BDB-0FB6-F30D6F66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ABC92-68CA-0494-3863-9DC4CE11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E81F56-FFE2-7EC9-B786-E4A29EE3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9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5201A-8F55-1201-4D81-CA8C96A8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ED97D6-FC10-8CA5-696F-163F2934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7AAC1-D2C0-5C47-07E8-20E900A3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A0AB02-CA56-60C1-E91E-047BC9AB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497BD8-5A95-007A-132F-F10E9F62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2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66A1A-1493-23FF-D6F0-27DD9B37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74955D-4004-8BCA-91FD-1F06BFFA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17083C-C266-7B96-F3CD-33DE13759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25960-3488-D9FD-A906-55D71701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971635-A8A3-DC52-AB0D-3149077B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F0CF1-C5E4-A151-60E6-170820B1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723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90E02-9E33-F078-7B30-2D6CB0A2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878222-8024-CB1E-E461-3683E6337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5D59BB-2C1F-A729-1EC4-143299A6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7AB9D2-B1E3-9889-308C-45BF8655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C86574-2B42-AA45-8E6C-CDEA6D7E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32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5581AB-5DC3-C07C-2EE0-6FF7C3A8B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E16B88-A805-DEBA-CDB7-23B1A8D85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BB8370-F7EB-AD37-595A-6314D0C6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7F27F-BE06-A75D-FE53-B8592920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C398A1-9E62-6441-D96E-2A0B1915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C172CC-AA9E-A1AB-D22D-4B98051894FB}"/>
              </a:ext>
            </a:extLst>
          </p:cNvPr>
          <p:cNvSpPr/>
          <p:nvPr userDrawn="1"/>
        </p:nvSpPr>
        <p:spPr>
          <a:xfrm>
            <a:off x="0" y="5274666"/>
            <a:ext cx="12292014" cy="163631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A78A0A-04B8-5C2E-2CAF-A3A372729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2301391"/>
            <a:ext cx="9144000" cy="239219"/>
          </a:xfrm>
        </p:spPr>
        <p:txBody>
          <a:bodyPr>
            <a:normAutofit/>
          </a:bodyPr>
          <a:lstStyle>
            <a:lvl1pPr marL="0" indent="0" algn="l">
              <a:buNone/>
              <a:defRPr sz="1999" spc="80" baseline="0">
                <a:solidFill>
                  <a:schemeClr val="accent1"/>
                </a:solidFill>
              </a:defRPr>
            </a:lvl1pPr>
            <a:lvl2pPr marL="457120" indent="0" algn="ctr">
              <a:buNone/>
              <a:defRPr sz="1999"/>
            </a:lvl2pPr>
            <a:lvl3pPr marL="914242" indent="0" algn="ctr">
              <a:buNone/>
              <a:defRPr sz="1800"/>
            </a:lvl3pPr>
            <a:lvl4pPr marL="1371362" indent="0" algn="ctr">
              <a:buNone/>
              <a:defRPr sz="1600"/>
            </a:lvl4pPr>
            <a:lvl5pPr marL="1828484" indent="0" algn="ctr">
              <a:buNone/>
              <a:defRPr sz="1600"/>
            </a:lvl5pPr>
            <a:lvl6pPr marL="2285607" indent="0" algn="ctr">
              <a:buNone/>
              <a:defRPr sz="1600"/>
            </a:lvl6pPr>
            <a:lvl7pPr marL="2742723" indent="0" algn="ctr">
              <a:buNone/>
              <a:defRPr sz="1600"/>
            </a:lvl7pPr>
            <a:lvl8pPr marL="3199842" indent="0" algn="ctr">
              <a:buNone/>
              <a:defRPr sz="1600"/>
            </a:lvl8pPr>
            <a:lvl9pPr marL="3656962" indent="0" algn="ctr">
              <a:buNone/>
              <a:defRPr sz="1600"/>
            </a:lvl9pPr>
          </a:lstStyle>
          <a:p>
            <a:r>
              <a:rPr lang="fr-FR"/>
              <a:t>SOUS-TITRE EN CAPITALES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1AABD9DD-3804-4039-F124-74CC93BC0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765178"/>
            <a:ext cx="10432496" cy="11160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1">
                <a:solidFill>
                  <a:schemeClr val="bg2"/>
                </a:solidFill>
              </a:defRPr>
            </a:lvl1pPr>
          </a:lstStyle>
          <a:p>
            <a:r>
              <a:rPr lang="fr-FR"/>
              <a:t>Titre sur </a:t>
            </a:r>
            <a:br>
              <a:rPr lang="fr-FR"/>
            </a:br>
            <a:r>
              <a:rPr lang="fr-FR"/>
              <a:t>deux lignes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D498531-0240-A5F8-9AE7-64949347C8FC}"/>
              </a:ext>
            </a:extLst>
          </p:cNvPr>
          <p:cNvCxnSpPr/>
          <p:nvPr userDrawn="1"/>
        </p:nvCxnSpPr>
        <p:spPr>
          <a:xfrm>
            <a:off x="550864" y="2114644"/>
            <a:ext cx="338714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265F8CD-CA79-B69A-CD76-590ED195D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2727350"/>
            <a:ext cx="2743200" cy="18137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99" b="0" i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73109F9-6FEC-CF42-B3A8-9A567BE9B188}" type="datetime4">
              <a:rPr lang="fr-FR" smtClean="0"/>
              <a:pPr/>
              <a:t>8 avril 2026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3685A1-618A-CD8B-F907-5E835736308F}"/>
              </a:ext>
            </a:extLst>
          </p:cNvPr>
          <p:cNvSpPr/>
          <p:nvPr userDrawn="1"/>
        </p:nvSpPr>
        <p:spPr>
          <a:xfrm>
            <a:off x="-10823" y="4292175"/>
            <a:ext cx="12242012" cy="92951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capture d’écran, gris, motif, tissu&#10;&#10;Description générée automatiquement">
            <a:extLst>
              <a:ext uri="{FF2B5EF4-FFF2-40B4-BE49-F238E27FC236}">
                <a16:creationId xmlns:a16="http://schemas.microsoft.com/office/drawing/2014/main" id="{8C33E74E-612B-C43F-FF96-E54D96DA5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23" y="4292175"/>
            <a:ext cx="12424717" cy="2623891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9C273DC-053C-A910-EF58-C68698BD777C}"/>
              </a:ext>
            </a:extLst>
          </p:cNvPr>
          <p:cNvCxnSpPr/>
          <p:nvPr userDrawn="1"/>
        </p:nvCxnSpPr>
        <p:spPr>
          <a:xfrm>
            <a:off x="-117566" y="5233310"/>
            <a:ext cx="12409580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2709B0C5-2B94-2738-435A-BBB7E0CDB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939" y="2616778"/>
            <a:ext cx="3288651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5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intermédi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F3039-FF3D-AAB7-A93F-69C62CAF3A8B}"/>
              </a:ext>
            </a:extLst>
          </p:cNvPr>
          <p:cNvSpPr/>
          <p:nvPr userDrawn="1"/>
        </p:nvSpPr>
        <p:spPr>
          <a:xfrm>
            <a:off x="0" y="4813303"/>
            <a:ext cx="12292014" cy="2044700"/>
          </a:xfrm>
          <a:prstGeom prst="rect">
            <a:avLst/>
          </a:prstGeom>
          <a:solidFill>
            <a:schemeClr val="accent1">
              <a:alpha val="20018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1AABD9DD-3804-4039-F124-74CC93BC0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44876"/>
            <a:ext cx="10432496" cy="11160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1">
                <a:solidFill>
                  <a:schemeClr val="accent1"/>
                </a:solidFill>
              </a:defRPr>
            </a:lvl1pPr>
          </a:lstStyle>
          <a:p>
            <a:r>
              <a:rPr lang="fr-FR"/>
              <a:t>Titre sur </a:t>
            </a:r>
            <a:br>
              <a:rPr lang="fr-FR"/>
            </a:br>
            <a:r>
              <a:rPr lang="fr-FR"/>
              <a:t>deux lignes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9E5CE64-E36C-379E-3590-FC7A02EF04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8" y="-20949"/>
            <a:ext cx="5545137" cy="3449949"/>
          </a:xfrm>
        </p:spPr>
        <p:txBody>
          <a:bodyPr>
            <a:noAutofit/>
          </a:bodyPr>
          <a:lstStyle>
            <a:lvl1pPr marL="12600" indent="0">
              <a:buNone/>
              <a:defRPr sz="24997" b="1" i="0">
                <a:ln w="2540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249064-46C1-42DF-E82E-3330788F3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42361"/>
            <a:ext cx="12292014" cy="10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07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intermédi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F3039-FF3D-AAB7-A93F-69C62CAF3A8B}"/>
              </a:ext>
            </a:extLst>
          </p:cNvPr>
          <p:cNvSpPr/>
          <p:nvPr userDrawn="1"/>
        </p:nvSpPr>
        <p:spPr>
          <a:xfrm>
            <a:off x="0" y="4813303"/>
            <a:ext cx="12292014" cy="2044700"/>
          </a:xfrm>
          <a:prstGeom prst="rect">
            <a:avLst/>
          </a:prstGeom>
          <a:solidFill>
            <a:schemeClr val="bg2">
              <a:alpha val="20018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1AABD9DD-3804-4039-F124-74CC93BC0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44876"/>
            <a:ext cx="10432496" cy="11160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1">
                <a:solidFill>
                  <a:schemeClr val="bg2"/>
                </a:solidFill>
              </a:defRPr>
            </a:lvl1pPr>
          </a:lstStyle>
          <a:p>
            <a:r>
              <a:rPr lang="fr-FR"/>
              <a:t>Titre sur </a:t>
            </a:r>
            <a:br>
              <a:rPr lang="fr-FR"/>
            </a:br>
            <a:r>
              <a:rPr lang="fr-FR"/>
              <a:t>deux lignes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9E5CE64-E36C-379E-3590-FC7A02EF04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8" y="-20949"/>
            <a:ext cx="5545137" cy="3449949"/>
          </a:xfrm>
        </p:spPr>
        <p:txBody>
          <a:bodyPr>
            <a:noAutofit/>
          </a:bodyPr>
          <a:lstStyle>
            <a:lvl1pPr marL="12600" indent="0">
              <a:buNone/>
              <a:defRPr sz="24997" b="1" i="0">
                <a:ln w="25400">
                  <a:solidFill>
                    <a:schemeClr val="bg2"/>
                  </a:solidFill>
                </a:ln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57D42B-BA40-43FE-46B7-11E1BF9C1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54235"/>
            <a:ext cx="12292014" cy="10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intermédi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1AABD9DD-3804-4039-F124-74CC93BC0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44876"/>
            <a:ext cx="10432496" cy="11160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1">
                <a:solidFill>
                  <a:schemeClr val="accent2"/>
                </a:solidFill>
              </a:defRPr>
            </a:lvl1pPr>
          </a:lstStyle>
          <a:p>
            <a:r>
              <a:rPr lang="fr-FR"/>
              <a:t>Titre sur </a:t>
            </a:r>
            <a:br>
              <a:rPr lang="fr-FR"/>
            </a:br>
            <a:r>
              <a:rPr lang="fr-FR"/>
              <a:t>deux lignes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9E5CE64-E36C-379E-3590-FC7A02EF04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8" y="-20949"/>
            <a:ext cx="5545137" cy="3449949"/>
          </a:xfrm>
        </p:spPr>
        <p:txBody>
          <a:bodyPr>
            <a:noAutofit/>
          </a:bodyPr>
          <a:lstStyle>
            <a:lvl1pPr marL="12600" indent="0">
              <a:buNone/>
              <a:defRPr sz="24997" b="1" i="0">
                <a:ln w="25400">
                  <a:solidFill>
                    <a:schemeClr val="accent2"/>
                  </a:solidFill>
                </a:ln>
                <a:noFill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B652F-3D8E-06D4-5A3E-1257A92BC80B}"/>
              </a:ext>
            </a:extLst>
          </p:cNvPr>
          <p:cNvSpPr/>
          <p:nvPr userDrawn="1"/>
        </p:nvSpPr>
        <p:spPr>
          <a:xfrm>
            <a:off x="0" y="4813300"/>
            <a:ext cx="12292014" cy="2044700"/>
          </a:xfrm>
          <a:prstGeom prst="rect">
            <a:avLst/>
          </a:prstGeom>
          <a:solidFill>
            <a:schemeClr val="accent2">
              <a:alpha val="20018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252252-96CF-3E75-6E1E-3D477BBAC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42361"/>
            <a:ext cx="12292014" cy="10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4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intermédi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F3039-FF3D-AAB7-A93F-69C62CAF3A8B}"/>
              </a:ext>
            </a:extLst>
          </p:cNvPr>
          <p:cNvSpPr/>
          <p:nvPr userDrawn="1"/>
        </p:nvSpPr>
        <p:spPr>
          <a:xfrm>
            <a:off x="0" y="4813303"/>
            <a:ext cx="12292014" cy="2044700"/>
          </a:xfrm>
          <a:prstGeom prst="rect">
            <a:avLst/>
          </a:prstGeom>
          <a:solidFill>
            <a:schemeClr val="accent3">
              <a:alpha val="20018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1AABD9DD-3804-4039-F124-74CC93BC0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3444876"/>
            <a:ext cx="10432496" cy="111600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1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 sur </a:t>
            </a:r>
            <a:br>
              <a:rPr lang="fr-FR"/>
            </a:br>
            <a:r>
              <a:rPr lang="fr-FR"/>
              <a:t>deux lignes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9E5CE64-E36C-379E-3590-FC7A02EF04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8" y="-20949"/>
            <a:ext cx="5545137" cy="3449949"/>
          </a:xfrm>
        </p:spPr>
        <p:txBody>
          <a:bodyPr>
            <a:noAutofit/>
          </a:bodyPr>
          <a:lstStyle>
            <a:lvl1pPr marL="12600" indent="0">
              <a:buNone/>
              <a:defRPr sz="24997" b="1" i="0">
                <a:ln w="25400">
                  <a:solidFill>
                    <a:schemeClr val="accent3"/>
                  </a:solidFill>
                </a:ln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810C8C-FEE4-0249-BF83-275A5F881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42361"/>
            <a:ext cx="12292014" cy="10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1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B73D7D-1CA0-4037-0A65-A7AE2B191157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F4EB24A-1F8D-090E-78B4-ABC54EAD14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BE79556-829C-BC5A-4718-D4ECABA48B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3EE3DF8-4707-9EED-2C8E-06065416B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DC4E7EB-CDAE-CF83-CF86-8DA071190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D835984-6AE0-7A50-C3E5-324CCF6F7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0865" y="1881195"/>
            <a:ext cx="3565525" cy="282891"/>
          </a:xfrm>
        </p:spPr>
        <p:txBody>
          <a:bodyPr>
            <a:normAutofit/>
          </a:bodyPr>
          <a:lstStyle>
            <a:lvl1pPr marL="12600" indent="0">
              <a:buFont typeface="Arial" panose="020B0604020202020204" pitchFamily="34" charset="0"/>
              <a:buNone/>
              <a:defRPr sz="18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/>
              <a:t>Grand titre de partie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868DB6A6-A1EA-27D3-79BA-B14CC82F2C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68154" y="2267271"/>
            <a:ext cx="3048235" cy="817384"/>
          </a:xfrm>
        </p:spPr>
        <p:txBody>
          <a:bodyPr>
            <a:normAutofit/>
          </a:bodyPr>
          <a:lstStyle>
            <a:lvl1pPr marL="298295" indent="-285704">
              <a:spcBef>
                <a:spcPts val="499"/>
              </a:spcBef>
              <a:buSzPct val="110000"/>
              <a:buFont typeface="Police système Courant"/>
              <a:buChar char="●"/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 dirty="0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 dirty="0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 dirty="0"/>
              <a:t>Titre de sous partie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E90F734-01C2-A6A6-BAF4-43A2ED74FB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0865" y="3258035"/>
            <a:ext cx="3565525" cy="282891"/>
          </a:xfrm>
        </p:spPr>
        <p:txBody>
          <a:bodyPr>
            <a:normAutofit/>
          </a:bodyPr>
          <a:lstStyle>
            <a:lvl1pPr marL="12600" indent="0">
              <a:buFont typeface="Arial" panose="020B0604020202020204" pitchFamily="34" charset="0"/>
              <a:buNone/>
              <a:defRPr sz="18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/>
              <a:t>Grand titre de partie</a:t>
            </a:r>
          </a:p>
        </p:txBody>
      </p:sp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9F2F8DD3-1B41-B277-420A-9DEF0879ACF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8154" y="3654635"/>
            <a:ext cx="3048235" cy="817384"/>
          </a:xfrm>
        </p:spPr>
        <p:txBody>
          <a:bodyPr>
            <a:normAutofit/>
          </a:bodyPr>
          <a:lstStyle>
            <a:lvl1pPr marL="298295" indent="-285704">
              <a:spcBef>
                <a:spcPts val="499"/>
              </a:spcBef>
              <a:buSzPct val="110000"/>
              <a:buFont typeface="Police système Courant"/>
              <a:buChar char="●"/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/>
              <a:t>Titre de sous partie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557F29E-E95D-0C71-BE0C-E6A4B74A10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34589" y="1881195"/>
            <a:ext cx="3565525" cy="282891"/>
          </a:xfrm>
        </p:spPr>
        <p:txBody>
          <a:bodyPr>
            <a:normAutofit/>
          </a:bodyPr>
          <a:lstStyle>
            <a:lvl1pPr marL="12600" indent="0">
              <a:buFont typeface="Arial" panose="020B0604020202020204" pitchFamily="34" charset="0"/>
              <a:buNone/>
              <a:defRPr sz="18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/>
              <a:t>Grand titre de partie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CF61414E-B138-38EE-DB39-E7BC093EE9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51878" y="2267271"/>
            <a:ext cx="3048235" cy="817384"/>
          </a:xfrm>
        </p:spPr>
        <p:txBody>
          <a:bodyPr>
            <a:normAutofit/>
          </a:bodyPr>
          <a:lstStyle>
            <a:lvl1pPr marL="298295" indent="-285704">
              <a:spcBef>
                <a:spcPts val="499"/>
              </a:spcBef>
              <a:buSzPct val="110000"/>
              <a:buFont typeface="Police système Courant"/>
              <a:buChar char="●"/>
              <a:defRPr sz="14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26858" indent="0">
              <a:buNone/>
              <a:defRPr/>
            </a:lvl2pPr>
            <a:lvl3pPr marL="983982" indent="0">
              <a:buNone/>
              <a:defRPr/>
            </a:lvl3pPr>
            <a:lvl4pPr marL="1441099" indent="0">
              <a:buNone/>
              <a:defRPr/>
            </a:lvl4pPr>
            <a:lvl5pPr marL="1898217" indent="0">
              <a:buNone/>
              <a:defRPr/>
            </a:lvl5pPr>
          </a:lstStyle>
          <a:p>
            <a:pPr lvl="0"/>
            <a:r>
              <a:rPr lang="fr-FR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/>
              <a:t>Titre de sous partie</a:t>
            </a:r>
          </a:p>
          <a:p>
            <a:pPr marL="298295" marR="0" lvl="0" indent="-285704" algn="l" defTabSz="719875" rtl="0" eaLnBrk="1" fontAlgn="auto" latinLnBrk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Char char="●"/>
              <a:tabLst/>
              <a:defRPr/>
            </a:pPr>
            <a:r>
              <a:rPr lang="fr-FR"/>
              <a:t>Titre de sous partie</a:t>
            </a:r>
          </a:p>
          <a:p>
            <a:pPr lvl="0"/>
            <a:endParaRPr lang="fr-FR"/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8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29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  <p15:guide id="8" pos="66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B73D7D-1CA0-4037-0A65-A7AE2B191157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F4EB24A-1F8D-090E-78B4-ABC54EAD14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BE79556-829C-BC5A-4718-D4ECABA48B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TITRE COURANT EN CAPITALES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3EE3DF8-4707-9EED-2C8E-06065416B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95CF052-996F-4CAC-D175-E1DCB56ED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057" y="1889131"/>
            <a:ext cx="7298656" cy="4429239"/>
          </a:xfrm>
        </p:spPr>
        <p:txBody>
          <a:bodyPr numCol="1" spcCol="288000">
            <a:normAutofit/>
          </a:bodyPr>
          <a:lstStyle>
            <a:lvl1pPr marL="215963" indent="-215963" algn="l">
              <a:spcBef>
                <a:spcPts val="500"/>
              </a:spcBef>
              <a:buClr>
                <a:schemeClr val="tx2"/>
              </a:buClr>
              <a:buSzPct val="120000"/>
              <a:buFont typeface="Police système Courant"/>
              <a:buChar char="●"/>
              <a:defRPr sz="1451"/>
            </a:lvl1pPr>
            <a:lvl2pPr marL="79996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2pPr>
            <a:lvl3pPr marL="125708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3pPr>
            <a:lvl4pPr marL="1657063" indent="-285704">
              <a:buClr>
                <a:schemeClr val="tx2"/>
              </a:buClr>
              <a:buSzPct val="80000"/>
              <a:buFont typeface="Police système Courant"/>
              <a:buChar char="●"/>
              <a:defRPr/>
            </a:lvl4pPr>
            <a:lvl5pPr marL="1828484" indent="0">
              <a:buClr>
                <a:schemeClr val="tx2"/>
              </a:buClr>
              <a:buSzPct val="80000"/>
              <a:buFont typeface="Police système Courant"/>
              <a:buNone/>
              <a:defRPr/>
            </a:lvl5pPr>
          </a:lstStyle>
          <a:p>
            <a:pPr lvl="0"/>
            <a:r>
              <a:rPr lang="fr-FR" dirty="0">
                <a:effectLst/>
              </a:rPr>
              <a:t>Argument 1</a:t>
            </a:r>
          </a:p>
          <a:p>
            <a:pPr lvl="0"/>
            <a:r>
              <a:rPr lang="fr-FR" dirty="0">
                <a:effectLst/>
              </a:rPr>
              <a:t>Argument 2</a:t>
            </a:r>
          </a:p>
          <a:p>
            <a:pPr lvl="0"/>
            <a:endParaRPr lang="fr-FR" dirty="0">
              <a:effectLst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C1B453-6C7B-9779-4BD2-77355C2AD1FB}"/>
              </a:ext>
            </a:extLst>
          </p:cNvPr>
          <p:cNvCxnSpPr/>
          <p:nvPr userDrawn="1"/>
        </p:nvCxnSpPr>
        <p:spPr>
          <a:xfrm>
            <a:off x="9470574" y="2449285"/>
            <a:ext cx="2166259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D2CD6A09-893B-78C0-9B93-9AF75D0D8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614" y="2449968"/>
            <a:ext cx="3565525" cy="872048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 lIns="180000" tIns="180000" rIns="180000" bIns="216000">
            <a:spAutoFit/>
          </a:bodyPr>
          <a:lstStyle>
            <a:lvl1pPr marL="179972" indent="-179972"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451"/>
            </a:lvl1pPr>
            <a:lvl2pPr marL="457120" indent="0">
              <a:buFontTx/>
              <a:buNone/>
              <a:defRPr/>
            </a:lvl2pPr>
            <a:lvl3pPr marL="914242" indent="0">
              <a:buFontTx/>
              <a:buNone/>
              <a:defRPr/>
            </a:lvl3pPr>
            <a:lvl4pPr marL="1371362" indent="0">
              <a:buFontTx/>
              <a:buNone/>
              <a:defRPr/>
            </a:lvl4pPr>
            <a:lvl5pPr marL="1828484" indent="0">
              <a:buFontTx/>
              <a:buNone/>
              <a:defRPr/>
            </a:lvl5pPr>
          </a:lstStyle>
          <a:p>
            <a:pPr lvl="0"/>
            <a:r>
              <a:rPr lang="fr-FR">
                <a:effectLst/>
              </a:rPr>
              <a:t>Argument 1</a:t>
            </a:r>
          </a:p>
          <a:p>
            <a:pPr lvl="0"/>
            <a:r>
              <a:rPr lang="fr-FR">
                <a:effectLst/>
              </a:rPr>
              <a:t>Argument 2</a:t>
            </a:r>
            <a:endParaRPr lang="fr-FR"/>
          </a:p>
        </p:txBody>
      </p:sp>
      <p:sp>
        <p:nvSpPr>
          <p:cNvPr id="9" name="Espace réservé du texte 31">
            <a:extLst>
              <a:ext uri="{FF2B5EF4-FFF2-40B4-BE49-F238E27FC236}">
                <a16:creationId xmlns:a16="http://schemas.microsoft.com/office/drawing/2014/main" id="{A2029D72-BF83-55A8-8B23-7B9AB3640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1309" y="1889126"/>
            <a:ext cx="3565525" cy="56038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80000" tIns="180000" rIns="180000" bIns="180000">
            <a:noAutofit/>
          </a:bodyPr>
          <a:lstStyle>
            <a:lvl1pPr marL="12600" indent="0">
              <a:buFontTx/>
              <a:buNone/>
              <a:defRPr sz="1400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bloc exergue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DC4E7EB-CDAE-CF83-CF86-8DA07119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45038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29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DD345-5204-7BE4-8B20-B3AB244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C94494-1EFD-DC5D-5FF4-30FCC519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C3E46-7CFE-8B66-7057-016AB66D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17D7C-AE0D-80EF-75AE-2A64F26D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53B75-59E2-AB69-1D3D-A9CE9146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6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774215"/>
            <a:ext cx="8280839" cy="3312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60D975-D309-5762-3EA4-EFF9E6FEE453}"/>
              </a:ext>
            </a:extLst>
          </p:cNvPr>
          <p:cNvCxnSpPr>
            <a:cxnSpLocks/>
          </p:cNvCxnSpPr>
          <p:nvPr userDrawn="1"/>
        </p:nvCxnSpPr>
        <p:spPr>
          <a:xfrm>
            <a:off x="6218761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2A2880-54F7-4CC6-A61B-F74DBD6E90D0}"/>
              </a:ext>
            </a:extLst>
          </p:cNvPr>
          <p:cNvCxnSpPr>
            <a:cxnSpLocks/>
          </p:cNvCxnSpPr>
          <p:nvPr userDrawn="1"/>
        </p:nvCxnSpPr>
        <p:spPr>
          <a:xfrm>
            <a:off x="9028065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3EADD3A-5789-C329-0C3A-D35FC84D2B71}"/>
              </a:ext>
            </a:extLst>
          </p:cNvPr>
          <p:cNvCxnSpPr>
            <a:cxnSpLocks/>
          </p:cNvCxnSpPr>
          <p:nvPr userDrawn="1"/>
        </p:nvCxnSpPr>
        <p:spPr>
          <a:xfrm>
            <a:off x="3365394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2B1030-05B6-6428-A6E0-56A9338CC5D0}"/>
              </a:ext>
            </a:extLst>
          </p:cNvPr>
          <p:cNvCxnSpPr>
            <a:cxnSpLocks/>
          </p:cNvCxnSpPr>
          <p:nvPr userDrawn="1"/>
        </p:nvCxnSpPr>
        <p:spPr>
          <a:xfrm>
            <a:off x="567108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2453FD60-1E59-B389-93D0-7C1DA0B95285}"/>
              </a:ext>
            </a:extLst>
          </p:cNvPr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567116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134EABE8-F371-6B2B-8D24-B9AC4A1E6946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379889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A1B9B33F-1C76-EBA5-3D37-5D989629E84C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222481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0CD4BC2F-CCF0-0E23-19D5-F5C469337686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025315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24DBD31-A7B8-E370-4CE4-8476B778E5C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CCCACD8C-20CC-F84C-0799-0E673D5AC6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27DE5B33-C1BD-F8AC-FFAE-F4E8941467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602FF7-D3DD-9AFA-88AB-0BDDA4AF6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2AA4FD08-2945-BCF2-5178-98622F873C3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03953" y="765179"/>
            <a:ext cx="5434012" cy="572971"/>
          </a:xfrm>
        </p:spPr>
        <p:txBody>
          <a:bodyPr>
            <a:normAutofit/>
          </a:bodyPr>
          <a:lstStyle>
            <a:lvl1pPr marL="12600" indent="0">
              <a:spcBef>
                <a:spcPts val="100"/>
              </a:spcBef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Phrase d’accroche</a:t>
            </a:r>
          </a:p>
          <a:p>
            <a:pPr lvl="0"/>
            <a:r>
              <a:rPr lang="fr-FR"/>
              <a:t>Sur 2 lignes éventuellement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05990D6-1036-1B67-FD2F-BF46EE356FBE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068919-A69D-7804-9A3D-96B0B36F665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50863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61283820-8892-DD26-946A-3D52CD6F8D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63637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267D50CF-B621-DC47-8C29-EFF3B76A1E9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16167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9E1248D5-AF26-CAFD-EB93-3B6248F12B1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28941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7144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de texte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774215"/>
            <a:ext cx="8280839" cy="3312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60D975-D309-5762-3EA4-EFF9E6FEE453}"/>
              </a:ext>
            </a:extLst>
          </p:cNvPr>
          <p:cNvCxnSpPr>
            <a:cxnSpLocks/>
          </p:cNvCxnSpPr>
          <p:nvPr userDrawn="1"/>
        </p:nvCxnSpPr>
        <p:spPr>
          <a:xfrm>
            <a:off x="6218761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2A2880-54F7-4CC6-A61B-F74DBD6E90D0}"/>
              </a:ext>
            </a:extLst>
          </p:cNvPr>
          <p:cNvCxnSpPr>
            <a:cxnSpLocks/>
          </p:cNvCxnSpPr>
          <p:nvPr userDrawn="1"/>
        </p:nvCxnSpPr>
        <p:spPr>
          <a:xfrm>
            <a:off x="9028065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3EADD3A-5789-C329-0C3A-D35FC84D2B71}"/>
              </a:ext>
            </a:extLst>
          </p:cNvPr>
          <p:cNvCxnSpPr>
            <a:cxnSpLocks/>
          </p:cNvCxnSpPr>
          <p:nvPr userDrawn="1"/>
        </p:nvCxnSpPr>
        <p:spPr>
          <a:xfrm>
            <a:off x="3365394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2B1030-05B6-6428-A6E0-56A9338CC5D0}"/>
              </a:ext>
            </a:extLst>
          </p:cNvPr>
          <p:cNvCxnSpPr>
            <a:cxnSpLocks/>
          </p:cNvCxnSpPr>
          <p:nvPr userDrawn="1"/>
        </p:nvCxnSpPr>
        <p:spPr>
          <a:xfrm>
            <a:off x="567108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5">
            <a:extLst>
              <a:ext uri="{FF2B5EF4-FFF2-40B4-BE49-F238E27FC236}">
                <a16:creationId xmlns:a16="http://schemas.microsoft.com/office/drawing/2014/main" id="{2453FD60-1E59-B389-93D0-7C1DA0B95285}"/>
              </a:ext>
            </a:extLst>
          </p:cNvPr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567116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134EABE8-F371-6B2B-8D24-B9AC4A1E6946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379889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A1B9B33F-1C76-EBA5-3D37-5D989629E84C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222481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0CD4BC2F-CCF0-0E23-19D5-F5C469337686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025315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24DBD31-A7B8-E370-4CE4-8476B778E5C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10" name="Espace réservé du numéro de diapositive 18">
            <a:extLst>
              <a:ext uri="{FF2B5EF4-FFF2-40B4-BE49-F238E27FC236}">
                <a16:creationId xmlns:a16="http://schemas.microsoft.com/office/drawing/2014/main" id="{CCCACD8C-20CC-F84C-0799-0E673D5AC6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27DE5B33-C1BD-F8AC-FFAE-F4E8941467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 dirty="0"/>
              <a:t>TITRE COURANT EN CAPITALES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0602FF7-D3DD-9AFA-88AB-0BDDA4AF6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BD8E643-0AEB-C359-C402-EEA4221ED8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03953" y="765179"/>
            <a:ext cx="5434012" cy="572971"/>
          </a:xfrm>
        </p:spPr>
        <p:txBody>
          <a:bodyPr>
            <a:normAutofit/>
          </a:bodyPr>
          <a:lstStyle>
            <a:lvl1pPr marL="12600" indent="0">
              <a:spcBef>
                <a:spcPts val="100"/>
              </a:spcBef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Phrase d’accroche</a:t>
            </a:r>
          </a:p>
          <a:p>
            <a:pPr lvl="0"/>
            <a:r>
              <a:rPr lang="fr-FR"/>
              <a:t>Sur 2 lignes éventuellement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6D8C003-A900-4BEE-43BA-6385F4EF3919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1D1E24-F51B-7E47-9D88-D9745A85E51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7735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173F215F-4F04-8874-50DC-C71BC24293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60509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551BFFFF-0557-0110-9CCA-22DC432FFF4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22978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1026582F-D902-CA5E-D387-AD43A777F0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25813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787998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774224"/>
            <a:ext cx="8280839" cy="3312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60D975-D309-5762-3EA4-EFF9E6FEE453}"/>
              </a:ext>
            </a:extLst>
          </p:cNvPr>
          <p:cNvCxnSpPr>
            <a:cxnSpLocks/>
          </p:cNvCxnSpPr>
          <p:nvPr userDrawn="1"/>
        </p:nvCxnSpPr>
        <p:spPr>
          <a:xfrm>
            <a:off x="6218761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2A2880-54F7-4CC6-A61B-F74DBD6E90D0}"/>
              </a:ext>
            </a:extLst>
          </p:cNvPr>
          <p:cNvCxnSpPr>
            <a:cxnSpLocks/>
          </p:cNvCxnSpPr>
          <p:nvPr userDrawn="1"/>
        </p:nvCxnSpPr>
        <p:spPr>
          <a:xfrm>
            <a:off x="9028065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3EADD3A-5789-C329-0C3A-D35FC84D2B71}"/>
              </a:ext>
            </a:extLst>
          </p:cNvPr>
          <p:cNvCxnSpPr>
            <a:cxnSpLocks/>
          </p:cNvCxnSpPr>
          <p:nvPr userDrawn="1"/>
        </p:nvCxnSpPr>
        <p:spPr>
          <a:xfrm>
            <a:off x="3365394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E2B1030-05B6-6428-A6E0-56A9338CC5D0}"/>
              </a:ext>
            </a:extLst>
          </p:cNvPr>
          <p:cNvCxnSpPr>
            <a:cxnSpLocks/>
          </p:cNvCxnSpPr>
          <p:nvPr userDrawn="1"/>
        </p:nvCxnSpPr>
        <p:spPr>
          <a:xfrm>
            <a:off x="567108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6A556FE0-7A55-43CC-F2E7-1AB90C76C98E}"/>
              </a:ext>
            </a:extLst>
          </p:cNvPr>
          <p:cNvSpPr>
            <a:spLocks noGrp="1"/>
          </p:cNvSpPr>
          <p:nvPr>
            <p:ph type="chart" sz="quarter" idx="53"/>
          </p:nvPr>
        </p:nvSpPr>
        <p:spPr>
          <a:xfrm>
            <a:off x="3379791" y="4848183"/>
            <a:ext cx="1263332" cy="1460551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graphique 5">
            <a:extLst>
              <a:ext uri="{FF2B5EF4-FFF2-40B4-BE49-F238E27FC236}">
                <a16:creationId xmlns:a16="http://schemas.microsoft.com/office/drawing/2014/main" id="{348A2BC9-C421-0425-EF96-37127C55DB6B}"/>
              </a:ext>
            </a:extLst>
          </p:cNvPr>
          <p:cNvSpPr>
            <a:spLocks noGrp="1"/>
          </p:cNvSpPr>
          <p:nvPr>
            <p:ph type="chart" sz="quarter" idx="54"/>
          </p:nvPr>
        </p:nvSpPr>
        <p:spPr>
          <a:xfrm>
            <a:off x="4720911" y="4848183"/>
            <a:ext cx="1263332" cy="1460551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9DD4C994-ECE7-69E2-A809-0F98CE8D8BE3}"/>
              </a:ext>
            </a:extLst>
          </p:cNvPr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567116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6E089470-792E-DA85-A624-46F703ED89C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3379889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214DA7DA-4D01-CF62-9418-638BDAE9F30E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222481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id="{C72B3403-A0B2-76E8-7BFD-A48BD937717C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025315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AACB761F-AB4F-FC54-3ED9-4BD3E978D5A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7" name="Espace réservé du texte 30">
            <a:extLst>
              <a:ext uri="{FF2B5EF4-FFF2-40B4-BE49-F238E27FC236}">
                <a16:creationId xmlns:a16="http://schemas.microsoft.com/office/drawing/2014/main" id="{029FE45A-650F-253E-6EE7-D38C3C6861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 dirty="0"/>
              <a:t>TITRE COURANT EN CAPITALES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44DB9E-AD68-251F-2E25-6B9C13E74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8F33EE1A-D5EF-AF35-B25B-5A92047153F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7226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2" name="Espace réservé du numéro de diapositive 18">
            <a:extLst>
              <a:ext uri="{FF2B5EF4-FFF2-40B4-BE49-F238E27FC236}">
                <a16:creationId xmlns:a16="http://schemas.microsoft.com/office/drawing/2014/main" id="{C4BAEEC8-7475-F137-741B-19C3859ACEF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FB07E0E-891A-AB40-DE6F-D3D0A7CE39B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03953" y="765179"/>
            <a:ext cx="5434012" cy="572971"/>
          </a:xfrm>
        </p:spPr>
        <p:txBody>
          <a:bodyPr>
            <a:normAutofit/>
          </a:bodyPr>
          <a:lstStyle>
            <a:lvl1pPr marL="12600" indent="0">
              <a:spcBef>
                <a:spcPts val="100"/>
              </a:spcBef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Phrase d’accroche</a:t>
            </a:r>
          </a:p>
          <a:p>
            <a:pPr lvl="0"/>
            <a:r>
              <a:rPr lang="fr-FR"/>
              <a:t>Sur 2 lignes éventuellement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26384E4-CA22-5758-0840-9498C82774EE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7C5622-E564-2496-1D3C-96D7185428F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70061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3E5EC777-6CB8-8B52-1547-0AC01E07F59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02713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4CE4ED1-3770-05A3-F5DD-B05CFC71BD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5548" y="2624839"/>
            <a:ext cx="261283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7209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onnes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7" y="774217"/>
            <a:ext cx="8281987" cy="3651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C5A25F03-C807-7BC8-822D-BC5382B6CBB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28314" y="1881178"/>
            <a:ext cx="2612832" cy="4427545"/>
          </a:xfrm>
        </p:spPr>
        <p:txBody>
          <a:bodyPr/>
          <a:lstStyle>
            <a:lvl1pPr marL="1260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B65A055A-C6DA-FA5A-2D7D-5B9FCE00E91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50867" y="1881188"/>
            <a:ext cx="8281987" cy="4427544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E4B092F8-9D49-6A1F-9335-A640B1FCAE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74F6A6-0AEC-552B-3A0D-371CE9261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8" name="Espace réservé du numéro de diapositive 18">
            <a:extLst>
              <a:ext uri="{FF2B5EF4-FFF2-40B4-BE49-F238E27FC236}">
                <a16:creationId xmlns:a16="http://schemas.microsoft.com/office/drawing/2014/main" id="{0D7BED63-B2C3-8915-E376-EF4E9EB371D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F716B07-4114-FA20-6BDD-3CAEC043B4FC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2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9256B-681A-CFFA-54F6-D7132AE52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8" y="765179"/>
            <a:ext cx="5545137" cy="408147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6" name="Espace réservé du texte 30">
            <a:extLst>
              <a:ext uri="{FF2B5EF4-FFF2-40B4-BE49-F238E27FC236}">
                <a16:creationId xmlns:a16="http://schemas.microsoft.com/office/drawing/2014/main" id="{10F1A3A1-C841-8AF5-E357-1476940C24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741B4F-6A2F-D3B9-A20C-8AAD2E274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56452737-72F9-77C6-F7EA-8703207C748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B411B0E-479C-7411-28B1-15DAB96BAB6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5422" y="780499"/>
            <a:ext cx="5428848" cy="572971"/>
          </a:xfrm>
        </p:spPr>
        <p:txBody>
          <a:bodyPr>
            <a:normAutofit/>
          </a:bodyPr>
          <a:lstStyle>
            <a:lvl1pPr marL="12600" indent="0">
              <a:spcBef>
                <a:spcPts val="100"/>
              </a:spcBef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Phrase d’accroche de plusieurs lignes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9FF372-CF21-F4F2-31FE-87FD0E8CB440}"/>
              </a:ext>
            </a:extLst>
          </p:cNvPr>
          <p:cNvCxnSpPr>
            <a:cxnSpLocks/>
          </p:cNvCxnSpPr>
          <p:nvPr userDrawn="1"/>
        </p:nvCxnSpPr>
        <p:spPr>
          <a:xfrm>
            <a:off x="9013710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39676FF-E87F-943E-A583-BDF94E3D98C6}"/>
              </a:ext>
            </a:extLst>
          </p:cNvPr>
          <p:cNvCxnSpPr>
            <a:cxnSpLocks/>
          </p:cNvCxnSpPr>
          <p:nvPr userDrawn="1"/>
        </p:nvCxnSpPr>
        <p:spPr>
          <a:xfrm>
            <a:off x="6215426" y="2480923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989B73D9-7D7B-DBF4-C898-2567D4DD0F7D}"/>
              </a:ext>
            </a:extLst>
          </p:cNvPr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6215430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CAF9E003-1882-3BDB-AD55-8D30BF93A5A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15542" y="2624838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CA062585-8423-9650-7242-9A2183120A0F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028205" y="188365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E265CC-FF9A-D50A-0082-F4ECD67534F5}"/>
              </a:ext>
            </a:extLst>
          </p:cNvPr>
          <p:cNvCxnSpPr>
            <a:cxnSpLocks/>
          </p:cNvCxnSpPr>
          <p:nvPr userDrawn="1"/>
        </p:nvCxnSpPr>
        <p:spPr>
          <a:xfrm>
            <a:off x="9013710" y="3951377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1FF9E74-A94F-4F23-F87F-156A2AD96870}"/>
              </a:ext>
            </a:extLst>
          </p:cNvPr>
          <p:cNvCxnSpPr>
            <a:cxnSpLocks/>
          </p:cNvCxnSpPr>
          <p:nvPr userDrawn="1"/>
        </p:nvCxnSpPr>
        <p:spPr>
          <a:xfrm>
            <a:off x="6215426" y="3951377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Espace réservé du contenu 5">
            <a:extLst>
              <a:ext uri="{FF2B5EF4-FFF2-40B4-BE49-F238E27FC236}">
                <a16:creationId xmlns:a16="http://schemas.microsoft.com/office/drawing/2014/main" id="{5E61C61E-EAA5-9422-451D-A18F090120E8}"/>
              </a:ext>
            </a:extLst>
          </p:cNvPr>
          <p:cNvSpPr>
            <a:spLocks noGrp="1" noChangeAspect="1"/>
          </p:cNvSpPr>
          <p:nvPr>
            <p:ph sz="quarter" idx="64" hasCustomPrompt="1"/>
          </p:nvPr>
        </p:nvSpPr>
        <p:spPr>
          <a:xfrm>
            <a:off x="6215430" y="3354107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54" name="Espace réservé du contenu 5">
            <a:extLst>
              <a:ext uri="{FF2B5EF4-FFF2-40B4-BE49-F238E27FC236}">
                <a16:creationId xmlns:a16="http://schemas.microsoft.com/office/drawing/2014/main" id="{3C84C1C2-F825-E1E2-5564-8D006733BA4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9028205" y="3354107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EC785420-6091-D0BD-469E-7254454C1B4E}"/>
              </a:ext>
            </a:extLst>
          </p:cNvPr>
          <p:cNvCxnSpPr>
            <a:cxnSpLocks/>
          </p:cNvCxnSpPr>
          <p:nvPr userDrawn="1"/>
        </p:nvCxnSpPr>
        <p:spPr>
          <a:xfrm>
            <a:off x="9013710" y="5421831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F04D6792-A2A6-35DB-08B8-4FA9926164A1}"/>
              </a:ext>
            </a:extLst>
          </p:cNvPr>
          <p:cNvCxnSpPr>
            <a:cxnSpLocks/>
          </p:cNvCxnSpPr>
          <p:nvPr userDrawn="1"/>
        </p:nvCxnSpPr>
        <p:spPr>
          <a:xfrm>
            <a:off x="6215426" y="5421831"/>
            <a:ext cx="262890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contenu 5">
            <a:extLst>
              <a:ext uri="{FF2B5EF4-FFF2-40B4-BE49-F238E27FC236}">
                <a16:creationId xmlns:a16="http://schemas.microsoft.com/office/drawing/2014/main" id="{92ABB17A-D84A-86B8-B22B-ACB4E4BA53CB}"/>
              </a:ext>
            </a:extLst>
          </p:cNvPr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6215430" y="482456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sp>
        <p:nvSpPr>
          <p:cNvPr id="66" name="Espace réservé du contenu 5">
            <a:extLst>
              <a:ext uri="{FF2B5EF4-FFF2-40B4-BE49-F238E27FC236}">
                <a16:creationId xmlns:a16="http://schemas.microsoft.com/office/drawing/2014/main" id="{3B43CA98-0A58-598C-D210-DACEEDD6EF5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9028205" y="4824560"/>
            <a:ext cx="2612942" cy="47641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pictogramme à aligner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06CE3CCD-C86E-5D71-0227-D77C40A6DA2B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space réservé du numéro de diapositive 18">
            <a:extLst>
              <a:ext uri="{FF2B5EF4-FFF2-40B4-BE49-F238E27FC236}">
                <a16:creationId xmlns:a16="http://schemas.microsoft.com/office/drawing/2014/main" id="{130211CA-1AE6-2EF6-7F11-10AE49FD6944}"/>
              </a:ext>
            </a:extLst>
          </p:cNvPr>
          <p:cNvSpPr txBox="1">
            <a:spLocks/>
          </p:cNvSpPr>
          <p:nvPr userDrawn="1"/>
        </p:nvSpPr>
        <p:spPr>
          <a:xfrm>
            <a:off x="8897937" y="248487"/>
            <a:ext cx="2743200" cy="1686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b="0" i="0" kern="1200"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381681-318F-F34D-BC07-1902CF377D87}" type="slidenum">
              <a:rPr lang="fr-FR" sz="1199" smtClean="0"/>
              <a:pPr/>
              <a:t>‹N°›</a:t>
            </a:fld>
            <a:endParaRPr lang="fr-FR" sz="1199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3F71097-CEC6-452E-DC9E-0781698C70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053" y="1889131"/>
            <a:ext cx="5534949" cy="4429239"/>
          </a:xfrm>
        </p:spPr>
        <p:txBody>
          <a:bodyPr numCol="1" spcCol="288000">
            <a:normAutofit/>
          </a:bodyPr>
          <a:lstStyle>
            <a:lvl1pPr marL="215963" indent="-215963" algn="l">
              <a:spcBef>
                <a:spcPts val="500"/>
              </a:spcBef>
              <a:buClr>
                <a:schemeClr val="tx2"/>
              </a:buClr>
              <a:buSzPct val="120000"/>
              <a:buFont typeface="Police système Courant"/>
              <a:buChar char="●"/>
              <a:defRPr sz="1451"/>
            </a:lvl1pPr>
            <a:lvl2pPr marL="79996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2pPr>
            <a:lvl3pPr marL="125708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3pPr>
            <a:lvl4pPr marL="1657063" indent="-285704">
              <a:buClr>
                <a:schemeClr val="tx2"/>
              </a:buClr>
              <a:buSzPct val="80000"/>
              <a:buFont typeface="Police système Courant"/>
              <a:buChar char="●"/>
              <a:defRPr/>
            </a:lvl4pPr>
            <a:lvl5pPr marL="1828484" indent="0">
              <a:buClr>
                <a:schemeClr val="tx2"/>
              </a:buClr>
              <a:buSzPct val="80000"/>
              <a:buFont typeface="Police système Courant"/>
              <a:buNone/>
              <a:defRPr/>
            </a:lvl5pPr>
          </a:lstStyle>
          <a:p>
            <a:pPr lvl="0"/>
            <a:r>
              <a:rPr lang="fr-FR" dirty="0">
                <a:effectLst/>
              </a:rPr>
              <a:t>Argument 1 (à supprimer si pas utile)</a:t>
            </a:r>
          </a:p>
          <a:p>
            <a:pPr lvl="0"/>
            <a:r>
              <a:rPr lang="fr-FR" dirty="0">
                <a:effectLst/>
              </a:rPr>
              <a:t>Argument 2</a:t>
            </a:r>
          </a:p>
          <a:p>
            <a:pPr lvl="0"/>
            <a:endParaRPr lang="fr-FR" dirty="0">
              <a:effectLst/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4BC6E7B7-2937-DEE2-ECDD-A4ACFE9670F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018376" y="2624838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CB2A374-19CF-B32C-8EF7-83C245E8582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5542" y="4066014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2F615F25-4215-472D-FD1D-9C15BE3C687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018376" y="4066014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6FFBC866-8873-59CB-3FC7-03B23C04041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15542" y="5537006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20322F6A-05E9-D3FE-0253-5A441F535ECC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018376" y="5537006"/>
            <a:ext cx="2612832" cy="585349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sz="1300"/>
            </a:lvl1pPr>
          </a:lstStyle>
          <a:p>
            <a:pPr lvl="0"/>
            <a:r>
              <a:rPr lang="fr-FR"/>
              <a:t>Texte</a:t>
            </a:r>
          </a:p>
          <a:p>
            <a:pPr lvl="0"/>
            <a:r>
              <a:rPr lang="fr-FR"/>
              <a:t>Texte</a:t>
            </a:r>
            <a:br>
              <a:rPr lang="fr-FR"/>
            </a:br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424252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72">
          <p15:clr>
            <a:srgbClr val="FBAE40"/>
          </p15:clr>
        </p15:guide>
        <p15:guide id="2" pos="390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774215"/>
            <a:ext cx="8288296" cy="3455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8519225-4F91-4BAC-7E47-26F159F3974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0867" y="1881196"/>
            <a:ext cx="2628901" cy="337026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68E207E4-A7E0-CAB5-D858-779D47D79E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865" y="5352930"/>
            <a:ext cx="2628901" cy="3455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BA9C8545-9CC7-016B-0E35-51E501092C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C53E5F-44E4-219E-4C96-602233DD9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CE64B3F0-DBC3-3D86-BC97-5F2FB87A7C4C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380563" y="1881196"/>
            <a:ext cx="2628901" cy="337026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CC401591-9393-8D9D-D018-02FECAD88EA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6210259" y="1881196"/>
            <a:ext cx="2628901" cy="337026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8B6D54C1-ADF8-AF23-2E69-C3A62618F05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21E88F4E-32DF-606F-13DD-2AA1F8B1AB4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76569" y="5352930"/>
            <a:ext cx="2628901" cy="3455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84106ED-2418-E46B-4154-B656FBD01F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18382" y="5352930"/>
            <a:ext cx="2628901" cy="3455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4B22E1AD-ABD9-71F4-3366-D2A34BD5B3A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015369" y="5352930"/>
            <a:ext cx="2628901" cy="3455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 dirty="0">
                <a:effectLst/>
              </a:rPr>
              <a:t>Légende</a:t>
            </a: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3A867CE-C1FB-7C72-D75A-A348ADA52CF9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8">
            <a:extLst>
              <a:ext uri="{FF2B5EF4-FFF2-40B4-BE49-F238E27FC236}">
                <a16:creationId xmlns:a16="http://schemas.microsoft.com/office/drawing/2014/main" id="{0569A7DB-05F6-FB97-F310-ED3B6235B34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3FE82BBB-BC6A-5053-62BE-2286ACC8E2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002887" y="3637734"/>
            <a:ext cx="2628901" cy="1610125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r>
              <a:rPr lang="fr-FR"/>
              <a:t>Dans le cas de 2 images</a:t>
            </a:r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CB8373C7-C24B-0157-5FD9-A509E2A72F6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02887" y="1888447"/>
            <a:ext cx="2628901" cy="1610125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r>
              <a:rPr lang="fr-FR"/>
              <a:t>Dans le cas de 2 images</a:t>
            </a:r>
          </a:p>
        </p:txBody>
      </p:sp>
    </p:spTree>
    <p:extLst>
      <p:ext uri="{BB962C8B-B14F-4D97-AF65-F5344CB8AC3E}">
        <p14:creationId xmlns:p14="http://schemas.microsoft.com/office/powerpoint/2010/main" val="2888974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B73D7D-1CA0-4037-0A65-A7AE2B191157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F4EB24A-1F8D-090E-78B4-ABC54EAD14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BE79556-829C-BC5A-4718-D4ECABA48B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72716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TITRE COURANT EN CAPITALES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3EE3DF8-4707-9EED-2C8E-06065416B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5" name="Espace réservé du titre 13">
            <a:extLst>
              <a:ext uri="{FF2B5EF4-FFF2-40B4-BE49-F238E27FC236}">
                <a16:creationId xmlns:a16="http://schemas.microsoft.com/office/drawing/2014/main" id="{6FF141B6-0D98-DC95-C12A-FED2AB4CE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774215"/>
            <a:ext cx="8288296" cy="3455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FAA88B41-F098-8A25-86D5-39AB7166C38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4CA9BB6A-3C5E-53AC-FD7D-20D4FE3D453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0867" y="1881196"/>
            <a:ext cx="3565523" cy="3819761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619A53B5-ED28-3A35-A6B3-901715E1BC8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865" y="5841696"/>
            <a:ext cx="3565523" cy="4686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BE50372D-4296-05D8-6AB9-72FAAB5679D7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317798" y="1881196"/>
            <a:ext cx="3565523" cy="3819761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3685BC33-6169-E6F0-F4EF-A5E45F20A3A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17796" y="5841696"/>
            <a:ext cx="3565523" cy="4686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736C4C17-DFE9-FB5F-7CA8-858EE42145FC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074789" y="1881196"/>
            <a:ext cx="3565523" cy="3819761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37D12695-3103-A26F-F5EB-D7FD1E82B15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74787" y="5841696"/>
            <a:ext cx="3565523" cy="468617"/>
          </a:xfrm>
        </p:spPr>
        <p:txBody>
          <a:bodyPr>
            <a:no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667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29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774215"/>
            <a:ext cx="8580800" cy="6986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656AAE18-1289-1EE5-7296-BADB6F05244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78013" y="1842360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BD55200-78B5-4787-6D82-6510F332B84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58886" y="1905868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r>
              <a:rPr lang="fr-FR"/>
              <a:t>Portrait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DB4DD478-A941-56C7-DE6E-047CF0D7AF1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78013" y="2965313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9635E080-179C-D732-139D-AF09B4544CC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78013" y="4126048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F9DC614A-0DAF-6720-2841-861B493CB16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581704" y="5265120"/>
            <a:ext cx="1602136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41" name="Espace réservé pour une image  6">
            <a:extLst>
              <a:ext uri="{FF2B5EF4-FFF2-40B4-BE49-F238E27FC236}">
                <a16:creationId xmlns:a16="http://schemas.microsoft.com/office/drawing/2014/main" id="{B32E5ABC-BB99-EA81-2765-3E65E9AA494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58886" y="3030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r>
              <a:rPr lang="fr-FR"/>
              <a:t>Portrait</a:t>
            </a:r>
          </a:p>
        </p:txBody>
      </p:sp>
      <p:sp>
        <p:nvSpPr>
          <p:cNvPr id="42" name="Espace réservé pour une image  6">
            <a:extLst>
              <a:ext uri="{FF2B5EF4-FFF2-40B4-BE49-F238E27FC236}">
                <a16:creationId xmlns:a16="http://schemas.microsoft.com/office/drawing/2014/main" id="{3B65C6D4-DDD6-B350-71D7-A4BFE7321BAB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558886" y="4167190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43" name="Espace réservé pour une image  6">
            <a:extLst>
              <a:ext uri="{FF2B5EF4-FFF2-40B4-BE49-F238E27FC236}">
                <a16:creationId xmlns:a16="http://schemas.microsoft.com/office/drawing/2014/main" id="{F08A1CE5-4CDB-CE6D-770E-7DCCD178E582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58886" y="5316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54" name="Espace réservé du texte 3">
            <a:extLst>
              <a:ext uri="{FF2B5EF4-FFF2-40B4-BE49-F238E27FC236}">
                <a16:creationId xmlns:a16="http://schemas.microsoft.com/office/drawing/2014/main" id="{96631AAB-D9DE-CFC4-E037-3BA92A1FBD0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01390" y="1842360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5" name="Espace réservé pour une image  6">
            <a:extLst>
              <a:ext uri="{FF2B5EF4-FFF2-40B4-BE49-F238E27FC236}">
                <a16:creationId xmlns:a16="http://schemas.microsoft.com/office/drawing/2014/main" id="{8B741B9A-EB9B-0547-C894-E2EA2B3130DE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376877" y="1889209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57" name="Espace réservé du texte 3">
            <a:extLst>
              <a:ext uri="{FF2B5EF4-FFF2-40B4-BE49-F238E27FC236}">
                <a16:creationId xmlns:a16="http://schemas.microsoft.com/office/drawing/2014/main" id="{4A53AA8B-3733-EA6E-E727-7FF224B1A29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04026" y="2965313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59" name="Espace réservé du texte 3">
            <a:extLst>
              <a:ext uri="{FF2B5EF4-FFF2-40B4-BE49-F238E27FC236}">
                <a16:creationId xmlns:a16="http://schemas.microsoft.com/office/drawing/2014/main" id="{4A4E8B2F-489B-FD43-4C08-646EB5D5ED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401390" y="4126048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1" name="Espace réservé du texte 3">
            <a:extLst>
              <a:ext uri="{FF2B5EF4-FFF2-40B4-BE49-F238E27FC236}">
                <a16:creationId xmlns:a16="http://schemas.microsoft.com/office/drawing/2014/main" id="{6A367C62-9AD0-E456-031D-61B7E0D1D70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01385" y="5265120"/>
            <a:ext cx="1602136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63" name="Espace réservé pour une image  6">
            <a:extLst>
              <a:ext uri="{FF2B5EF4-FFF2-40B4-BE49-F238E27FC236}">
                <a16:creationId xmlns:a16="http://schemas.microsoft.com/office/drawing/2014/main" id="{BEAF14D2-BD70-F49F-B647-64E33228BF8F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3376877" y="3030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64" name="Espace réservé pour une image  6">
            <a:extLst>
              <a:ext uri="{FF2B5EF4-FFF2-40B4-BE49-F238E27FC236}">
                <a16:creationId xmlns:a16="http://schemas.microsoft.com/office/drawing/2014/main" id="{D406F63E-CC3D-8BE0-BC47-B9F01F3B844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3376877" y="4167190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65" name="Espace réservé pour une image  6">
            <a:extLst>
              <a:ext uri="{FF2B5EF4-FFF2-40B4-BE49-F238E27FC236}">
                <a16:creationId xmlns:a16="http://schemas.microsoft.com/office/drawing/2014/main" id="{9F0CF30E-B718-CE20-380C-C0F8F2478DC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3376877" y="5316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67" name="Espace réservé du texte 3">
            <a:extLst>
              <a:ext uri="{FF2B5EF4-FFF2-40B4-BE49-F238E27FC236}">
                <a16:creationId xmlns:a16="http://schemas.microsoft.com/office/drawing/2014/main" id="{CA0CB3BD-9114-DC04-E048-D0E83453CC8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237409" y="1842360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68" name="Espace réservé pour une image  6">
            <a:extLst>
              <a:ext uri="{FF2B5EF4-FFF2-40B4-BE49-F238E27FC236}">
                <a16:creationId xmlns:a16="http://schemas.microsoft.com/office/drawing/2014/main" id="{45CBFB80-76E0-ACAA-6B2A-344250CE44B0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6210262" y="1889209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70" name="Espace réservé du texte 3">
            <a:extLst>
              <a:ext uri="{FF2B5EF4-FFF2-40B4-BE49-F238E27FC236}">
                <a16:creationId xmlns:a16="http://schemas.microsoft.com/office/drawing/2014/main" id="{EA956D15-175F-C990-5079-1733124395A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237409" y="2965313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72" name="Espace réservé du texte 3">
            <a:extLst>
              <a:ext uri="{FF2B5EF4-FFF2-40B4-BE49-F238E27FC236}">
                <a16:creationId xmlns:a16="http://schemas.microsoft.com/office/drawing/2014/main" id="{71496CC2-8849-E445-5B98-4B849BB4052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237409" y="4126048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74" name="Espace réservé du texte 3">
            <a:extLst>
              <a:ext uri="{FF2B5EF4-FFF2-40B4-BE49-F238E27FC236}">
                <a16:creationId xmlns:a16="http://schemas.microsoft.com/office/drawing/2014/main" id="{3FDEAD65-DBE4-BBC5-11CF-1F9DBCF47EB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241099" y="5265120"/>
            <a:ext cx="1602136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76" name="Espace réservé pour une image  6">
            <a:extLst>
              <a:ext uri="{FF2B5EF4-FFF2-40B4-BE49-F238E27FC236}">
                <a16:creationId xmlns:a16="http://schemas.microsoft.com/office/drawing/2014/main" id="{A971147F-F77F-0822-F431-7BE0CE92E6D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6210262" y="3030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77" name="Espace réservé pour une image  6">
            <a:extLst>
              <a:ext uri="{FF2B5EF4-FFF2-40B4-BE49-F238E27FC236}">
                <a16:creationId xmlns:a16="http://schemas.microsoft.com/office/drawing/2014/main" id="{85BB6A9F-CCB1-02BA-E0D1-82CD3F10C44C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6210262" y="4167190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</p:txBody>
      </p:sp>
      <p:sp>
        <p:nvSpPr>
          <p:cNvPr id="78" name="Espace réservé pour une image  6">
            <a:extLst>
              <a:ext uri="{FF2B5EF4-FFF2-40B4-BE49-F238E27FC236}">
                <a16:creationId xmlns:a16="http://schemas.microsoft.com/office/drawing/2014/main" id="{254135E7-D7DC-1AA1-A5CF-1C022844D45B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6210262" y="5316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79" name="Espace réservé du texte 3">
            <a:extLst>
              <a:ext uri="{FF2B5EF4-FFF2-40B4-BE49-F238E27FC236}">
                <a16:creationId xmlns:a16="http://schemas.microsoft.com/office/drawing/2014/main" id="{9F87F160-B0FF-A168-A193-D92011A68991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042390" y="1842360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80" name="Espace réservé pour une image  6">
            <a:extLst>
              <a:ext uri="{FF2B5EF4-FFF2-40B4-BE49-F238E27FC236}">
                <a16:creationId xmlns:a16="http://schemas.microsoft.com/office/drawing/2014/main" id="{533F38B8-A41A-D496-68EC-1A0780A1334B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023265" y="1889209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82" name="Espace réservé du texte 3">
            <a:extLst>
              <a:ext uri="{FF2B5EF4-FFF2-40B4-BE49-F238E27FC236}">
                <a16:creationId xmlns:a16="http://schemas.microsoft.com/office/drawing/2014/main" id="{D5B42F00-3EB1-1124-02B2-5281DA7D124C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042390" y="2965313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84" name="Espace réservé du texte 3">
            <a:extLst>
              <a:ext uri="{FF2B5EF4-FFF2-40B4-BE49-F238E27FC236}">
                <a16:creationId xmlns:a16="http://schemas.microsoft.com/office/drawing/2014/main" id="{55B1C29F-C3D9-7DB9-2200-151C5113874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042390" y="4126048"/>
            <a:ext cx="1591021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86" name="Espace réservé du texte 3">
            <a:extLst>
              <a:ext uri="{FF2B5EF4-FFF2-40B4-BE49-F238E27FC236}">
                <a16:creationId xmlns:a16="http://schemas.microsoft.com/office/drawing/2014/main" id="{A8A741D3-1451-843E-66F2-256A8CAD9666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10046081" y="5265120"/>
            <a:ext cx="1602136" cy="179348"/>
          </a:xfrm>
        </p:spPr>
        <p:txBody>
          <a:bodyPr>
            <a:noAutofit/>
          </a:bodyPr>
          <a:lstStyle>
            <a:lvl1pPr marL="12600" indent="0">
              <a:spcBef>
                <a:spcPts val="100"/>
              </a:spcBef>
              <a:buNone/>
              <a:defRPr b="1" i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sp>
        <p:nvSpPr>
          <p:cNvPr id="89" name="Espace réservé pour une image  6">
            <a:extLst>
              <a:ext uri="{FF2B5EF4-FFF2-40B4-BE49-F238E27FC236}">
                <a16:creationId xmlns:a16="http://schemas.microsoft.com/office/drawing/2014/main" id="{AE31B084-3548-248C-4AB7-68F70D608A54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9023265" y="4167190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90" name="Espace réservé pour une image  6">
            <a:extLst>
              <a:ext uri="{FF2B5EF4-FFF2-40B4-BE49-F238E27FC236}">
                <a16:creationId xmlns:a16="http://schemas.microsoft.com/office/drawing/2014/main" id="{24118740-43E9-ED0A-D86F-BF703AB0BA17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9023265" y="5316371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93" name="Espace réservé pour une image  6">
            <a:extLst>
              <a:ext uri="{FF2B5EF4-FFF2-40B4-BE49-F238E27FC236}">
                <a16:creationId xmlns:a16="http://schemas.microsoft.com/office/drawing/2014/main" id="{65BFE635-7CE9-38E8-9E37-6F7CC0D6EF21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9023265" y="3021503"/>
            <a:ext cx="910189" cy="78364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marL="12600" marR="0" lvl="0" indent="0" algn="l" defTabSz="7198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Police système Courant"/>
              <a:buNone/>
              <a:tabLst/>
              <a:defRPr/>
            </a:pPr>
            <a:r>
              <a:rPr lang="fr-FR"/>
              <a:t>Portrait</a:t>
            </a:r>
          </a:p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51B327-7EEE-C3E1-DE80-4517C13D2C37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1577977" y="2096616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8C3008D3-8CD4-275E-4293-0D93D1DB90B9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4401385" y="2096616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6A61BC4-A7E5-2023-4386-87CDDFBB6F32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577977" y="3209622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203BDC6-DE66-DE54-0E02-6ED882CB9974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401385" y="3209622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AAE7F49-CDB2-B8CD-081C-4E08DEB41B4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7232817" y="2096616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4923372-178C-AFB8-23F9-4425C7B78CFA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7240841" y="3209622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196FB84-6B1C-2C2E-21B0-71BB455C42C1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0040185" y="2096616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897C63A-1317-3248-1A57-5D74C1C7115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0048209" y="3209622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917F602-25EE-0DCF-D463-23921FB5B2C4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7240841" y="4374594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D8DD32BC-B238-3259-31A8-8ACE14B8FDB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10048209" y="4374594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C38CACD-F52F-E0F1-E03F-3E31D725C13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7240841" y="5521605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 dirty="0"/>
              <a:t>Rôle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7DB2C57B-5275-97F6-8FB5-F9A317B12E3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0048209" y="5521605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D5383AA3-31FE-3BFA-FBB2-C5DC1E233C17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4401389" y="4374594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21CD2F01-A256-E016-F660-CFB221ED7B22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4401389" y="5521605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0539009-343A-93BE-E48E-1A583BA00A2B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77977" y="4374594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A5A22B45-C3C4-3791-DD14-BB8E426D64AF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577977" y="5521605"/>
            <a:ext cx="1590676" cy="739775"/>
          </a:xfrm>
        </p:spPr>
        <p:txBody>
          <a:bodyPr>
            <a:normAutofit/>
          </a:bodyPr>
          <a:lstStyle>
            <a:lvl1pPr marL="12600" indent="0">
              <a:buNone/>
              <a:defRPr sz="1000"/>
            </a:lvl1pPr>
          </a:lstStyle>
          <a:p>
            <a:pPr lvl="0"/>
            <a:r>
              <a:rPr lang="fr-FR"/>
              <a:t>Rôle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86CBF254-6B06-3C9D-9AFE-54CDCBD932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821C3F1-404F-4CE6-F4F0-EB45FF606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6E42260D-7AF4-EB7B-F66E-8868E7A72B63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8">
            <a:extLst>
              <a:ext uri="{FF2B5EF4-FFF2-40B4-BE49-F238E27FC236}">
                <a16:creationId xmlns:a16="http://schemas.microsoft.com/office/drawing/2014/main" id="{11639636-6AD0-42A1-09BF-0DDDEB31C0D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03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04">
          <p15:clr>
            <a:srgbClr val="FBAE40"/>
          </p15:clr>
        </p15:guide>
        <p15:guide id="2" pos="2116">
          <p15:clr>
            <a:srgbClr val="FBAE40"/>
          </p15:clr>
        </p15:guide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5" pos="5564">
          <p15:clr>
            <a:srgbClr val="FBAE40"/>
          </p15:clr>
        </p15:guide>
        <p15:guide id="6" pos="5676">
          <p15:clr>
            <a:srgbClr val="FBAE40"/>
          </p15:clr>
        </p15:guide>
        <p15:guide id="7" orient="horz" pos="1888">
          <p15:clr>
            <a:srgbClr val="FBAE40"/>
          </p15:clr>
        </p15:guide>
        <p15:guide id="8" orient="horz" pos="2614">
          <p15:clr>
            <a:srgbClr val="FBAE40"/>
          </p15:clr>
        </p15:guide>
        <p15:guide id="9" orient="horz" pos="333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EF331-3C0F-E4D8-DDD2-CBB86C9651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4648" y="1889131"/>
            <a:ext cx="3515068" cy="4429239"/>
          </a:xfrm>
        </p:spPr>
        <p:txBody>
          <a:bodyPr numCol="1" spcCol="216000">
            <a:normAutofit/>
          </a:bodyPr>
          <a:lstStyle>
            <a:lvl1pPr marL="215963" indent="-215963" algn="l">
              <a:spcBef>
                <a:spcPts val="500"/>
              </a:spcBef>
              <a:buClr>
                <a:schemeClr val="tx2"/>
              </a:buClr>
              <a:buSzPct val="120000"/>
              <a:buFont typeface="Police système Courant"/>
              <a:buChar char="●"/>
              <a:defRPr sz="1451"/>
            </a:lvl1pPr>
            <a:lvl2pPr marL="79996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2pPr>
            <a:lvl3pPr marL="125708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3pPr>
            <a:lvl4pPr marL="1657063" indent="-285704">
              <a:buClr>
                <a:schemeClr val="tx2"/>
              </a:buClr>
              <a:buSzPct val="80000"/>
              <a:buFont typeface="Police système Courant"/>
              <a:buChar char="●"/>
              <a:defRPr/>
            </a:lvl4pPr>
            <a:lvl5pPr marL="1828484" indent="0">
              <a:buClr>
                <a:schemeClr val="tx2"/>
              </a:buClr>
              <a:buSzPct val="80000"/>
              <a:buFont typeface="Police système Courant"/>
              <a:buNone/>
              <a:defRPr/>
            </a:lvl5pPr>
          </a:lstStyle>
          <a:p>
            <a:pPr lvl="0"/>
            <a:r>
              <a:rPr lang="fr-FR" dirty="0">
                <a:effectLst/>
              </a:rPr>
              <a:t>Argument 1</a:t>
            </a:r>
          </a:p>
          <a:p>
            <a:pPr lvl="0"/>
            <a:r>
              <a:rPr lang="fr-FR" dirty="0">
                <a:effectLst/>
              </a:rPr>
              <a:t>Argument 2</a:t>
            </a:r>
          </a:p>
        </p:txBody>
      </p:sp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778527"/>
            <a:ext cx="8580800" cy="440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 </a:t>
            </a:r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1891301C-D57F-98E3-4111-CFE7F3D696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1889126"/>
            <a:ext cx="3565523" cy="773697"/>
          </a:xfrm>
          <a:solidFill>
            <a:schemeClr val="accent3">
              <a:lumMod val="20000"/>
              <a:lumOff val="80000"/>
            </a:schemeClr>
          </a:solidFill>
        </p:spPr>
        <p:txBody>
          <a:bodyPr wrap="square" lIns="180000" tIns="180000" rIns="180000" bIns="144000">
            <a:spAutoFit/>
          </a:bodyPr>
          <a:lstStyle>
            <a:lvl1pPr marL="0" indent="0"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51"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20" indent="0">
              <a:buFontTx/>
              <a:buNone/>
              <a:defRPr/>
            </a:lvl2pPr>
            <a:lvl3pPr marL="914242" indent="0">
              <a:buFontTx/>
              <a:buNone/>
              <a:defRPr/>
            </a:lvl3pPr>
            <a:lvl4pPr marL="1371362" indent="0">
              <a:buFontTx/>
              <a:buNone/>
              <a:defRPr/>
            </a:lvl4pPr>
            <a:lvl5pPr marL="1828484" indent="0">
              <a:buFontTx/>
              <a:buNone/>
              <a:defRPr/>
            </a:lvl5pPr>
          </a:lstStyle>
          <a:p>
            <a:pPr lvl="0"/>
            <a:r>
              <a:rPr lang="fr-FR" dirty="0">
                <a:effectLst/>
              </a:rPr>
              <a:t>Ici texte d’exergue y compris sur plusieurs lignes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CDA6969-C277-ADD0-FCF4-53D4040BFB8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87980" y="1881199"/>
            <a:ext cx="3553167" cy="1619825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52CB31-424E-A5B7-8550-6E2CF1DC07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7980" y="3612137"/>
            <a:ext cx="3553167" cy="345517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E145B5D3-C021-0C6E-AFAA-656182BCDF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87980" y="4228983"/>
            <a:ext cx="3553167" cy="1619825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F443F88D-E06B-77EE-02A1-53F88BBDE7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75614" y="5959926"/>
            <a:ext cx="3565525" cy="345517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pPr lvl="0"/>
            <a:r>
              <a:rPr lang="fr-FR">
                <a:effectLst/>
              </a:rPr>
              <a:t>Légende</a:t>
            </a:r>
            <a:endParaRPr lang="fr-FR"/>
          </a:p>
        </p:txBody>
      </p:sp>
      <p:sp>
        <p:nvSpPr>
          <p:cNvPr id="9" name="Espace réservé du texte 30">
            <a:extLst>
              <a:ext uri="{FF2B5EF4-FFF2-40B4-BE49-F238E27FC236}">
                <a16:creationId xmlns:a16="http://schemas.microsoft.com/office/drawing/2014/main" id="{243EF88F-FDB7-0DC1-F115-39ABC91E69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B778A1-6E7F-ED9D-D091-3FF43D10F4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5D0AA2-7BA9-8646-D7ED-7C4FEC5C4C2F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8">
            <a:extLst>
              <a:ext uri="{FF2B5EF4-FFF2-40B4-BE49-F238E27FC236}">
                <a16:creationId xmlns:a16="http://schemas.microsoft.com/office/drawing/2014/main" id="{393F18C6-38C8-79C2-0D48-C7F9E71B63D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58426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872019-0549-C6FE-4BB4-B70CD4E52C55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550863" y="5006879"/>
            <a:ext cx="3565525" cy="1298564"/>
          </a:xfrm>
          <a:ln w="12700">
            <a:solidFill>
              <a:schemeClr val="accent5"/>
            </a:solidFill>
          </a:ln>
        </p:spPr>
        <p:txBody>
          <a:bodyPr lIns="180000" tIns="180000" rIns="180000" bIns="144000">
            <a:normAutofit/>
          </a:bodyPr>
          <a:lstStyle>
            <a:lvl1pPr>
              <a:defRPr sz="1400"/>
            </a:lvl1pPr>
          </a:lstStyle>
          <a:p>
            <a:pPr lvl="0"/>
            <a:r>
              <a:rPr lang="fr-FR" dirty="0">
                <a:effectLst/>
              </a:rPr>
              <a:t>Encadré réservé aux éléments atypiques.  À caler en bas à gauche 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en règle générale (aligner le cadre sur </a:t>
            </a:r>
            <a:br>
              <a:rPr lang="fr-FR" dirty="0">
                <a:effectLst/>
              </a:rPr>
            </a:br>
            <a:r>
              <a:rPr lang="fr-FR" dirty="0">
                <a:effectLst/>
              </a:rPr>
              <a:t>le repère du bas en déplaçant le bloc)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04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51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4 colon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CDA6969-C277-ADD0-FCF4-53D4040BFB8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3226" y="1881190"/>
            <a:ext cx="3553167" cy="4427533"/>
          </a:xfrm>
        </p:spPr>
        <p:txBody>
          <a:bodyPr/>
          <a:lstStyle>
            <a:lvl1pPr marL="12600" indent="0">
              <a:buNone/>
              <a:defRPr/>
            </a:lvl1pPr>
          </a:lstStyle>
          <a:p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3AC7514-D396-4005-FC63-4591015AC337}"/>
              </a:ext>
            </a:extLst>
          </p:cNvPr>
          <p:cNvCxnSpPr>
            <a:cxnSpLocks/>
          </p:cNvCxnSpPr>
          <p:nvPr userDrawn="1"/>
        </p:nvCxnSpPr>
        <p:spPr>
          <a:xfrm>
            <a:off x="4343719" y="2487711"/>
            <a:ext cx="165587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9F80D75-B99C-C075-E8FB-080F729DB4FA}"/>
              </a:ext>
            </a:extLst>
          </p:cNvPr>
          <p:cNvSpPr>
            <a:spLocks noGrp="1" noChangeAspect="1"/>
          </p:cNvSpPr>
          <p:nvPr>
            <p:ph sz="quarter" idx="43" hasCustomPrompt="1"/>
          </p:nvPr>
        </p:nvSpPr>
        <p:spPr>
          <a:xfrm>
            <a:off x="4343719" y="1881195"/>
            <a:ext cx="1655872" cy="56156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</a:t>
            </a:r>
            <a:r>
              <a:rPr lang="fr-FR" err="1"/>
              <a:t>picto</a:t>
            </a:r>
            <a:endParaRPr lang="fr-FR"/>
          </a:p>
        </p:txBody>
      </p:sp>
      <p:sp>
        <p:nvSpPr>
          <p:cNvPr id="25" name="Espace réservé du contenu 5">
            <a:extLst>
              <a:ext uri="{FF2B5EF4-FFF2-40B4-BE49-F238E27FC236}">
                <a16:creationId xmlns:a16="http://schemas.microsoft.com/office/drawing/2014/main" id="{4DD4B2BB-206B-7968-EA64-A43A8683338A}"/>
              </a:ext>
            </a:extLst>
          </p:cNvPr>
          <p:cNvSpPr>
            <a:spLocks noGrp="1" noChangeAspect="1"/>
          </p:cNvSpPr>
          <p:nvPr>
            <p:ph sz="quarter" idx="48" hasCustomPrompt="1"/>
          </p:nvPr>
        </p:nvSpPr>
        <p:spPr>
          <a:xfrm>
            <a:off x="6210817" y="1881195"/>
            <a:ext cx="1655872" cy="56156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</a:t>
            </a:r>
            <a:r>
              <a:rPr lang="fr-FR" err="1"/>
              <a:t>picto</a:t>
            </a:r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F842A80-47BE-DC0E-0724-C56CBA1241E9}"/>
              </a:ext>
            </a:extLst>
          </p:cNvPr>
          <p:cNvCxnSpPr>
            <a:cxnSpLocks/>
          </p:cNvCxnSpPr>
          <p:nvPr userDrawn="1"/>
        </p:nvCxnSpPr>
        <p:spPr>
          <a:xfrm>
            <a:off x="6205569" y="2487711"/>
            <a:ext cx="165587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DC237B0A-A182-FA31-EA4B-8F209F7F8AD6}"/>
              </a:ext>
            </a:extLst>
          </p:cNvPr>
          <p:cNvSpPr>
            <a:spLocks noGrp="1" noChangeAspect="1"/>
          </p:cNvSpPr>
          <p:nvPr>
            <p:ph sz="quarter" idx="49" hasCustomPrompt="1"/>
          </p:nvPr>
        </p:nvSpPr>
        <p:spPr>
          <a:xfrm>
            <a:off x="8078176" y="1881195"/>
            <a:ext cx="1655872" cy="56156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</a:t>
            </a:r>
            <a:r>
              <a:rPr lang="fr-FR" err="1"/>
              <a:t>picto</a:t>
            </a:r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34888FD-B259-D1DF-96E5-8E5676F083F0}"/>
              </a:ext>
            </a:extLst>
          </p:cNvPr>
          <p:cNvCxnSpPr>
            <a:cxnSpLocks/>
          </p:cNvCxnSpPr>
          <p:nvPr userDrawn="1"/>
        </p:nvCxnSpPr>
        <p:spPr>
          <a:xfrm>
            <a:off x="8072928" y="2487711"/>
            <a:ext cx="165587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contenu 5">
            <a:extLst>
              <a:ext uri="{FF2B5EF4-FFF2-40B4-BE49-F238E27FC236}">
                <a16:creationId xmlns:a16="http://schemas.microsoft.com/office/drawing/2014/main" id="{0799B484-2EA4-B8F3-C44C-DA55596194CF}"/>
              </a:ext>
            </a:extLst>
          </p:cNvPr>
          <p:cNvSpPr>
            <a:spLocks noGrp="1" noChangeAspect="1"/>
          </p:cNvSpPr>
          <p:nvPr>
            <p:ph sz="quarter" idx="50" hasCustomPrompt="1"/>
          </p:nvPr>
        </p:nvSpPr>
        <p:spPr>
          <a:xfrm>
            <a:off x="9956551" y="1881195"/>
            <a:ext cx="1655872" cy="561567"/>
          </a:xfrm>
        </p:spPr>
        <p:txBody>
          <a:bodyPr>
            <a:noAutofit/>
          </a:bodyPr>
          <a:lstStyle>
            <a:lvl1pPr marL="12600" indent="0">
              <a:spcBef>
                <a:spcPts val="200"/>
              </a:spcBef>
              <a:buNone/>
              <a:defRPr sz="1700" b="1" i="0">
                <a:solidFill>
                  <a:schemeClr val="accent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Titre (2 lignes) ou </a:t>
            </a:r>
            <a:r>
              <a:rPr lang="fr-FR" err="1"/>
              <a:t>picto</a:t>
            </a:r>
            <a:endParaRPr lang="fr-FR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1B91D52-3B21-022F-BCCE-78B97F421B14}"/>
              </a:ext>
            </a:extLst>
          </p:cNvPr>
          <p:cNvCxnSpPr>
            <a:cxnSpLocks/>
          </p:cNvCxnSpPr>
          <p:nvPr userDrawn="1"/>
        </p:nvCxnSpPr>
        <p:spPr>
          <a:xfrm>
            <a:off x="9951304" y="2487711"/>
            <a:ext cx="165587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itre 13">
            <a:extLst>
              <a:ext uri="{FF2B5EF4-FFF2-40B4-BE49-F238E27FC236}">
                <a16:creationId xmlns:a16="http://schemas.microsoft.com/office/drawing/2014/main" id="{D367DBE5-8493-4B86-7957-4C82DAD7F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774224"/>
            <a:ext cx="3565525" cy="3312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FB61B926-9658-5BD1-4CA5-E154AC0A61E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7735" y="1157043"/>
            <a:ext cx="2613026" cy="324715"/>
          </a:xfrm>
        </p:spPr>
        <p:txBody>
          <a:bodyPr/>
          <a:lstStyle>
            <a:lvl1pPr marL="12600" indent="0">
              <a:spcBef>
                <a:spcPts val="100"/>
              </a:spcBef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  <a:br>
              <a:rPr lang="fr-FR"/>
            </a:br>
            <a:r>
              <a:rPr lang="fr-FR"/>
              <a:t>(À SUPPRIMER SI PAS UTILE)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B88F2E68-E339-50FC-4DEE-97879704504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43719" y="765179"/>
            <a:ext cx="7297420" cy="572971"/>
          </a:xfrm>
        </p:spPr>
        <p:txBody>
          <a:bodyPr>
            <a:normAutofit/>
          </a:bodyPr>
          <a:lstStyle>
            <a:lvl1pPr marL="12600" indent="0">
              <a:spcBef>
                <a:spcPts val="100"/>
              </a:spcBef>
              <a:buNone/>
              <a:defRPr sz="1800" b="1" i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Phrase d’accroche</a:t>
            </a:r>
          </a:p>
          <a:p>
            <a:pPr lvl="0"/>
            <a:r>
              <a:rPr lang="fr-FR"/>
              <a:t>Sur 2 lignes éventuellement</a:t>
            </a:r>
          </a:p>
        </p:txBody>
      </p:sp>
      <p:sp>
        <p:nvSpPr>
          <p:cNvPr id="3" name="Espace réservé du numéro de diapositive 18">
            <a:extLst>
              <a:ext uri="{FF2B5EF4-FFF2-40B4-BE49-F238E27FC236}">
                <a16:creationId xmlns:a16="http://schemas.microsoft.com/office/drawing/2014/main" id="{DA7F3C1D-A80D-1B7B-F64A-ECDE86AF79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48487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30">
            <a:extLst>
              <a:ext uri="{FF2B5EF4-FFF2-40B4-BE49-F238E27FC236}">
                <a16:creationId xmlns:a16="http://schemas.microsoft.com/office/drawing/2014/main" id="{E39F637C-B7C8-7B52-3833-8F30A72310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 dirty="0"/>
              <a:t>TITRE COURANT EN CAPITALES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5DF305-4552-CE9B-D59F-9BDFF293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E472CCD-C7AE-ED2B-E150-1A3C11C94907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50D91FA-EF93-2614-D924-CB8F656FD0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43719" y="2624839"/>
            <a:ext cx="1655872" cy="3683891"/>
          </a:xfrm>
        </p:spPr>
        <p:txBody>
          <a:bodyPr>
            <a:normAutofit/>
          </a:bodyPr>
          <a:lstStyle>
            <a:lvl1pPr marL="12600" indent="0" algn="l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036407FD-7242-596F-C205-92004A54365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275" y="2624839"/>
            <a:ext cx="165587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67693E9-C60F-5B01-00E5-FECDA98A5C1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100710" y="2624839"/>
            <a:ext cx="165587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5381CDE-9528-FBA3-AC3A-B7929CBC270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959327" y="2624839"/>
            <a:ext cx="1655872" cy="3683891"/>
          </a:xfrm>
        </p:spPr>
        <p:txBody>
          <a:bodyPr>
            <a:normAutofit/>
          </a:bodyPr>
          <a:lstStyle>
            <a:lvl1pPr marL="12600" indent="0">
              <a:spcBef>
                <a:spcPts val="0"/>
              </a:spcBef>
              <a:buFont typeface="Arial" panose="020B0604020202020204" pitchFamily="34" charset="0"/>
              <a:buNone/>
              <a:defRPr sz="13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353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29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6131">
          <p15:clr>
            <a:srgbClr val="FBAE40"/>
          </p15:clr>
        </p15:guide>
        <p15:guide id="11" pos="626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639C8-4E9B-6E85-BDAA-CCAE650D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60A62-7F54-C151-CCB4-A00C32C6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CF793F-AEB7-35C3-5B27-39C39EB01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442336-4E77-C418-AE85-2ECE76DD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52C738-D072-8B08-B630-7BBB22F5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5CBE57-BB23-CCBD-E327-9DEE4613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71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3">
            <a:extLst>
              <a:ext uri="{FF2B5EF4-FFF2-40B4-BE49-F238E27FC236}">
                <a16:creationId xmlns:a16="http://schemas.microsoft.com/office/drawing/2014/main" id="{203BC2AB-FC21-3C4D-6BA6-CBAFBEADA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775075"/>
            <a:ext cx="8580800" cy="6986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71655AF-21DD-2B4F-2F00-81BAECD1B3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66747" y="1881197"/>
            <a:ext cx="2613026" cy="181375"/>
          </a:xfrm>
        </p:spPr>
        <p:txBody>
          <a:bodyPr/>
          <a:lstStyle>
            <a:lvl1pPr marL="12600" indent="0"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 EN CAPITALES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D92BEAD-D11E-4DD8-5BB3-3F73292E650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13785" y="1881197"/>
            <a:ext cx="2613026" cy="181375"/>
          </a:xfrm>
        </p:spPr>
        <p:txBody>
          <a:bodyPr/>
          <a:lstStyle>
            <a:lvl1pPr marL="12600" indent="0">
              <a:buNone/>
              <a:defRPr b="1" i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/>
              <a:t>SOUS-TITRES EN CAPITALES</a:t>
            </a:r>
          </a:p>
        </p:txBody>
      </p:sp>
      <p:sp>
        <p:nvSpPr>
          <p:cNvPr id="7" name="Espace réservé du texte 30">
            <a:extLst>
              <a:ext uri="{FF2B5EF4-FFF2-40B4-BE49-F238E27FC236}">
                <a16:creationId xmlns:a16="http://schemas.microsoft.com/office/drawing/2014/main" id="{C913C772-B955-C727-E24C-347C81A2DF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rgbClr val="AA9590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EADF9E-02CA-9284-02E5-24AE060CE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56" name="Espace réservé du numéro de diapositive 18">
            <a:extLst>
              <a:ext uri="{FF2B5EF4-FFF2-40B4-BE49-F238E27FC236}">
                <a16:creationId xmlns:a16="http://schemas.microsoft.com/office/drawing/2014/main" id="{1FA71BE3-506D-F712-F1EC-BFDEF3922ED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58426"/>
            <a:ext cx="2743200" cy="168660"/>
          </a:xfrm>
        </p:spPr>
        <p:txBody>
          <a:bodyPr/>
          <a:lstStyle/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EF2FBA9-D0CC-5835-FDCA-95448AC9F8D5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2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08">
          <p15:clr>
            <a:srgbClr val="FBAE40"/>
          </p15:clr>
        </p15:guide>
        <p15:guide id="4" pos="3772">
          <p15:clr>
            <a:srgbClr val="FBAE40"/>
          </p15:clr>
        </p15:guide>
        <p15:guide id="7" pos="3841">
          <p15:clr>
            <a:srgbClr val="FBAE40"/>
          </p15:clr>
        </p15:guide>
        <p15:guide id="24" orient="horz" pos="1435">
          <p15:clr>
            <a:srgbClr val="5ACBF0"/>
          </p15:clr>
        </p15:guide>
        <p15:guide id="28" orient="horz" pos="1729">
          <p15:clr>
            <a:srgbClr val="5ACBF0"/>
          </p15:clr>
        </p15:guide>
        <p15:guide id="29" orient="horz" pos="1797">
          <p15:clr>
            <a:srgbClr val="5ACBF0"/>
          </p15:clr>
        </p15:guide>
        <p15:guide id="30" orient="horz" pos="2092">
          <p15:clr>
            <a:srgbClr val="5ACBF0"/>
          </p15:clr>
        </p15:guide>
        <p15:guide id="31" orient="horz" pos="2160">
          <p15:clr>
            <a:srgbClr val="5ACBF0"/>
          </p15:clr>
        </p15:guide>
        <p15:guide id="32" orient="horz" pos="2479">
          <p15:clr>
            <a:srgbClr val="5ACBF0"/>
          </p15:clr>
        </p15:guide>
        <p15:guide id="33" orient="horz" pos="2547">
          <p15:clr>
            <a:srgbClr val="5ACBF0"/>
          </p15:clr>
        </p15:guide>
        <p15:guide id="34" orient="horz" pos="2840">
          <p15:clr>
            <a:srgbClr val="5ACBF0"/>
          </p15:clr>
        </p15:guide>
        <p15:guide id="35" orient="horz" pos="2908">
          <p15:clr>
            <a:srgbClr val="5ACBF0"/>
          </p15:clr>
        </p15:guide>
        <p15:guide id="36" orient="horz" pos="3203">
          <p15:clr>
            <a:srgbClr val="5ACBF0"/>
          </p15:clr>
        </p15:guide>
        <p15:guide id="37" orient="horz" pos="3271">
          <p15:clr>
            <a:srgbClr val="5ACBF0"/>
          </p15:clr>
        </p15:guide>
        <p15:guide id="38" orient="horz" pos="3589">
          <p15:clr>
            <a:srgbClr val="5ACBF0"/>
          </p15:clr>
        </p15:guide>
        <p15:guide id="39" orient="horz" pos="3657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B73D7D-1CA0-4037-0A65-A7AE2B191157}"/>
              </a:ext>
            </a:extLst>
          </p:cNvPr>
          <p:cNvCxnSpPr>
            <a:cxnSpLocks/>
          </p:cNvCxnSpPr>
          <p:nvPr userDrawn="1"/>
        </p:nvCxnSpPr>
        <p:spPr>
          <a:xfrm>
            <a:off x="-225630" y="530321"/>
            <a:ext cx="1186246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F4EB24A-1F8D-090E-78B4-ABC54EAD14A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897937" y="258426"/>
            <a:ext cx="2743200" cy="1686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EBE79556-829C-BC5A-4718-D4ECABA48B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59158" y="262777"/>
            <a:ext cx="4146551" cy="164307"/>
          </a:xfrm>
        </p:spPr>
        <p:txBody>
          <a:bodyPr>
            <a:normAutofit/>
          </a:bodyPr>
          <a:lstStyle>
            <a:lvl1pPr marL="12600" indent="0">
              <a:buNone/>
              <a:defRPr sz="1199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TITRE COURANT EN CAPITALES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3EE3DF8-4707-9EED-2C8E-06065416B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291742"/>
            <a:ext cx="517292" cy="125404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12E012-A7BB-18F4-B459-F6F2F95F40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057" y="3915860"/>
            <a:ext cx="3555331" cy="1123947"/>
          </a:xfrm>
        </p:spPr>
        <p:txBody>
          <a:bodyPr numCol="1" spcCol="288000">
            <a:normAutofit/>
          </a:bodyPr>
          <a:lstStyle>
            <a:lvl1pPr marL="0" indent="0" algn="l">
              <a:buClr>
                <a:schemeClr val="tx2"/>
              </a:buClr>
              <a:buSzPct val="120000"/>
              <a:buFont typeface="Police système Courant"/>
              <a:buNone/>
              <a:defRPr sz="1451"/>
            </a:lvl1pPr>
            <a:lvl2pPr marL="79996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2pPr>
            <a:lvl3pPr marL="1257081" indent="-342842">
              <a:buClr>
                <a:schemeClr val="tx2"/>
              </a:buClr>
              <a:buSzPct val="80000"/>
              <a:buFont typeface="Police système Courant"/>
              <a:buChar char="●"/>
              <a:defRPr/>
            </a:lvl3pPr>
            <a:lvl4pPr marL="1657063" indent="-285704">
              <a:buClr>
                <a:schemeClr val="tx2"/>
              </a:buClr>
              <a:buSzPct val="80000"/>
              <a:buFont typeface="Police système Courant"/>
              <a:buChar char="●"/>
              <a:defRPr/>
            </a:lvl4pPr>
            <a:lvl5pPr marL="1828484" indent="0">
              <a:buClr>
                <a:schemeClr val="tx2"/>
              </a:buClr>
              <a:buSzPct val="80000"/>
              <a:buFont typeface="Police système Courant"/>
              <a:buNone/>
              <a:defRPr/>
            </a:lvl5pPr>
          </a:lstStyle>
          <a:p>
            <a:pPr lvl="0"/>
            <a:r>
              <a:rPr lang="fr-FR">
                <a:effectLst/>
              </a:rPr>
              <a:t>Contact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29D198-B074-D1E1-0446-AFE32E108AD3}"/>
              </a:ext>
            </a:extLst>
          </p:cNvPr>
          <p:cNvSpPr/>
          <p:nvPr userDrawn="1"/>
        </p:nvSpPr>
        <p:spPr>
          <a:xfrm>
            <a:off x="0" y="5274666"/>
            <a:ext cx="12292014" cy="163631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Image 10" descr="Une image contenant capture d’écran, gris, motif, tissu&#10;&#10;Description générée automatiquement">
            <a:extLst>
              <a:ext uri="{FF2B5EF4-FFF2-40B4-BE49-F238E27FC236}">
                <a16:creationId xmlns:a16="http://schemas.microsoft.com/office/drawing/2014/main" id="{7BC1F0BA-4F65-7C72-0FE5-8C855534AA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37444"/>
          <a:stretch/>
        </p:blipFill>
        <p:spPr>
          <a:xfrm>
            <a:off x="0" y="5274664"/>
            <a:ext cx="12424717" cy="1641402"/>
          </a:xfrm>
          <a:prstGeom prst="rect">
            <a:avLst/>
          </a:prstGeom>
        </p:spPr>
      </p:pic>
      <p:pic>
        <p:nvPicPr>
          <p:cNvPr id="16" name="Image 15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42890D3A-1A48-C92D-EF29-1A194943B8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8997" y="4214191"/>
            <a:ext cx="1880907" cy="1878629"/>
          </a:xfrm>
          <a:prstGeom prst="rect">
            <a:avLst/>
          </a:prstGeom>
        </p:spPr>
      </p:pic>
      <p:pic>
        <p:nvPicPr>
          <p:cNvPr id="18" name="Image 17" descr="Une image contenant texte, logo, Marque, cercle&#10;&#10;Description générée automatiquement">
            <a:extLst>
              <a:ext uri="{FF2B5EF4-FFF2-40B4-BE49-F238E27FC236}">
                <a16:creationId xmlns:a16="http://schemas.microsoft.com/office/drawing/2014/main" id="{8097CE81-671E-7255-C4D0-3D78D08D7C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02607" y="4239329"/>
            <a:ext cx="1853484" cy="1853484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75062679-39B7-5FAD-11EE-A7072ABDC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71" y="765179"/>
            <a:ext cx="7308842" cy="112394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dirty="0">
                <a:effectLst/>
              </a:rPr>
              <a:t>Ajouter du texte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36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3">
          <p15:clr>
            <a:srgbClr val="FBAE40"/>
          </p15:clr>
        </p15:guide>
        <p15:guide id="2" pos="2751">
          <p15:clr>
            <a:srgbClr val="FBAE40"/>
          </p15:clr>
        </p15:guide>
        <p15:guide id="3" pos="5087">
          <p15:clr>
            <a:srgbClr val="FBAE40"/>
          </p15:clr>
        </p15:guide>
        <p15:guide id="4" pos="4951">
          <p15:clr>
            <a:srgbClr val="FBAE40"/>
          </p15:clr>
        </p15:guide>
        <p15:guide id="7" orient="horz" pos="2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18AE4-CA1E-B459-83F1-EF715787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AB7B93-537B-61FD-3F67-B1FDB5989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82DBD2-3894-CE28-A3B3-CABDD7722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CB398-128F-E5CC-53CB-A19759E33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C66413-E142-89AA-7A1A-F1AD020DB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E49380-C527-CA82-7A52-A6E07F4B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71A19E-AB28-47B8-F623-614F6CB8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3E2433-E2F5-1E00-56C2-E1A0FC1A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85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D1088-5821-E89F-4C71-8A5AC3B4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4638C4-917D-B485-E0AD-03A52C8E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881B2E-C082-DB2E-AE28-EBE4AB63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136CE7-C99B-D5E9-CEF9-71304BB5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9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3ADC96-3582-4827-E24A-EE2F8C96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AD5990-8412-A6E9-D535-33971650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E2799-3310-B13A-70C4-3E4E9041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60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3EFE5-9F3D-6118-5867-0260D01D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0447D-ECBA-CB82-9A55-49B5355E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E5ED80-C0DF-76CF-B33A-948B638A6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45B98C-BA4A-5C9A-447A-ABCE197B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70641-1218-D6F2-39B9-C872513DA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A9534B-C54C-A78D-0594-04694A62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76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FC4E8-EF61-4966-C67B-96195509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3954FE-A348-07F3-87AF-DE6A56785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46A144-13E1-010D-8BEA-FA27CEC4B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44B43A-1B76-4160-B080-562AF862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AA1CB3-054B-3948-D629-0B3785FA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511F83-DC96-1AB0-1046-D32AA2E4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6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741A5B-1AB0-6BB8-0712-7EE2EBD8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6B2971-9BF6-3677-A2EC-F0F49382E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8B095-EBB8-C926-3461-3F804F1C8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667EB-9FB4-4017-9D90-5E3155B11943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EE948-0604-449E-D3E2-70E9C2787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8E9E47-6C34-D717-66E2-E00DEC97E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C6CA8-F49C-48E4-9A96-A8A72C4A6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81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536AC0-F844-BCA0-22F8-3042402D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D6062-E1BA-34D2-E72D-60C2B108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F9BE0-42D8-924E-D8CF-F0C217A4C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8F346-80E0-4039-9B49-B32EABA80B32}" type="datetimeFigureOut">
              <a:rPr lang="fr-FR" smtClean="0"/>
              <a:t>08/04/2026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AA4692-6DC2-214F-B814-015E63D3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9F74A9-9AE0-A773-5F72-175D0D938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B8664D-072A-4229-A1DA-CE1C48121E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DC15A-3623-BBD1-C346-0FA0C836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8442"/>
            <a:ext cx="11090276" cy="4429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Insérer texte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6DEA6-F7D8-ADA2-4703-E1A8A015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7" y="6414215"/>
            <a:ext cx="2743200" cy="1686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99" b="0" i="0">
                <a:solidFill>
                  <a:schemeClr val="accent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36381681-318F-F34D-BC07-1902CF377D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itre 13">
            <a:extLst>
              <a:ext uri="{FF2B5EF4-FFF2-40B4-BE49-F238E27FC236}">
                <a16:creationId xmlns:a16="http://schemas.microsoft.com/office/drawing/2014/main" id="{9CA10C8D-3034-B10F-7D66-CABE51D6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1" y="765179"/>
            <a:ext cx="9097486" cy="4081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848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 ftr="0"/>
  <p:txStyles>
    <p:titleStyle>
      <a:lvl1pPr algn="l" defTabSz="914242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Helvetica Neue Condensed" panose="02000503000000020004" pitchFamily="2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12599" indent="0" algn="l" defTabSz="719875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110000"/>
        <a:buFont typeface="Police système Courant"/>
        <a:buNone/>
        <a:defRPr sz="11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821" indent="-215963" algn="l" defTabSz="719875" rtl="0" eaLnBrk="1" latinLnBrk="0" hangingPunct="1">
        <a:lnSpc>
          <a:spcPct val="100000"/>
        </a:lnSpc>
        <a:spcBef>
          <a:spcPts val="499"/>
        </a:spcBef>
        <a:buClr>
          <a:schemeClr val="tx2"/>
        </a:buClr>
        <a:buSzPct val="110000"/>
        <a:buFont typeface="Police système Courant"/>
        <a:buChar char="●"/>
        <a:defRPr sz="11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99941" indent="-215963" algn="l" defTabSz="719875" rtl="0" eaLnBrk="1" latinLnBrk="0" hangingPunct="1">
        <a:lnSpc>
          <a:spcPct val="100000"/>
        </a:lnSpc>
        <a:spcBef>
          <a:spcPts val="499"/>
        </a:spcBef>
        <a:buClr>
          <a:schemeClr val="tx2"/>
        </a:buClr>
        <a:buSzPct val="110000"/>
        <a:buFont typeface="Police système Courant"/>
        <a:buChar char="●"/>
        <a:defRPr sz="11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57063" indent="-215963" algn="l" defTabSz="719875" rtl="0" eaLnBrk="1" latinLnBrk="0" hangingPunct="1">
        <a:lnSpc>
          <a:spcPct val="100000"/>
        </a:lnSpc>
        <a:spcBef>
          <a:spcPts val="499"/>
        </a:spcBef>
        <a:buClr>
          <a:schemeClr val="tx2"/>
        </a:buClr>
        <a:buSzPct val="110000"/>
        <a:buFont typeface="Police système Courant"/>
        <a:buChar char="●"/>
        <a:defRPr sz="11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114186" indent="-215963" algn="l" defTabSz="719875" rtl="0" eaLnBrk="1" latinLnBrk="0" hangingPunct="1">
        <a:lnSpc>
          <a:spcPct val="100000"/>
        </a:lnSpc>
        <a:spcBef>
          <a:spcPts val="499"/>
        </a:spcBef>
        <a:buClr>
          <a:schemeClr val="tx2"/>
        </a:buClr>
        <a:buSzPct val="110000"/>
        <a:buFont typeface="Police système Courant"/>
        <a:buChar char="●"/>
        <a:defRPr sz="11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164" indent="-228562" algn="l" defTabSz="9142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4" indent="-228562" algn="l" defTabSz="9142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4" indent="-228562" algn="l" defTabSz="9142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7" indent="-228562" algn="l" defTabSz="91424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7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3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2" algn="l" defTabSz="9142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5">
          <p15:clr>
            <a:srgbClr val="F26B43"/>
          </p15:clr>
        </p15:guide>
        <p15:guide id="2" pos="3841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6" orient="horz" pos="1185">
          <p15:clr>
            <a:srgbClr val="F26B43"/>
          </p15:clr>
        </p15:guide>
        <p15:guide id="7" orient="horz" pos="4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405E683B-1DC3-7FD6-8B68-73CC0BEC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051" y="4171527"/>
            <a:ext cx="8951977" cy="340075"/>
          </a:xfrm>
        </p:spPr>
        <p:txBody>
          <a:bodyPr>
            <a:noAutofit/>
          </a:bodyPr>
          <a:lstStyle/>
          <a:p>
            <a:r>
              <a:rPr lang="fr-FR" sz="2667" b="1" dirty="0"/>
              <a:t>Grands Prix BBCA 2026 de l’immobilier bas carbone</a:t>
            </a:r>
          </a:p>
          <a:p>
            <a:r>
              <a:rPr lang="fr-FR" sz="2667" dirty="0"/>
              <a:t>Dossier de candidature</a:t>
            </a:r>
          </a:p>
          <a:p>
            <a:endParaRPr lang="fr-FR" sz="20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4F4A6E-13C7-767C-FC6E-A4A1AF296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53" y="1224124"/>
            <a:ext cx="2642573" cy="269170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7CA0DF-9FDC-3D25-EB12-1C08257209D3}"/>
              </a:ext>
            </a:extLst>
          </p:cNvPr>
          <p:cNvSpPr txBox="1"/>
          <p:nvPr/>
        </p:nvSpPr>
        <p:spPr>
          <a:xfrm>
            <a:off x="9654064" y="6016109"/>
            <a:ext cx="15016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avril 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716F69C-AA37-4B74-A033-CBB36A4B5BB4}"/>
              </a:ext>
            </a:extLst>
          </p:cNvPr>
          <p:cNvSpPr txBox="1"/>
          <p:nvPr/>
        </p:nvSpPr>
        <p:spPr>
          <a:xfrm>
            <a:off x="8728948" y="1095494"/>
            <a:ext cx="288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baseline="30000" dirty="0"/>
              <a:t>2</a:t>
            </a:r>
            <a:r>
              <a:rPr lang="fr-FR" sz="1800" b="1" baseline="30000" dirty="0"/>
              <a:t>ème</a:t>
            </a:r>
            <a:r>
              <a:rPr lang="fr-FR" sz="1800" b="1" dirty="0"/>
              <a:t> édition</a:t>
            </a:r>
          </a:p>
        </p:txBody>
      </p:sp>
    </p:spTree>
    <p:extLst>
      <p:ext uri="{BB962C8B-B14F-4D97-AF65-F5344CB8AC3E}">
        <p14:creationId xmlns:p14="http://schemas.microsoft.com/office/powerpoint/2010/main" val="351036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17A06-C6EE-4C84-121D-9824844A0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2ADF02-15EA-B601-401C-1E9E417B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8BDDB-806C-F9E5-291C-B455276309A4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D64E935-5302-8BE5-382B-614DABD55A7B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 QUOI L’OPERATION EST-ELLE REMARQUABLE ?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(800 signes maximum)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39F91A-F18D-F5AC-5F98-2FCB1A0BE289}"/>
              </a:ext>
            </a:extLst>
          </p:cNvPr>
          <p:cNvSpPr txBox="1"/>
          <p:nvPr/>
        </p:nvSpPr>
        <p:spPr>
          <a:xfrm>
            <a:off x="1405889" y="2174014"/>
            <a:ext cx="9538335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réponse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48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E6C41-7055-9686-BD2A-D69F1965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4A71AA-6425-4156-4B36-65030E0F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629E63-7BCD-9462-1569-BEB42DBCFDBD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81310BF-181D-0F6D-6F07-F89565C4AFB7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VISUELS 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2F42C5-C10C-36E2-3B81-3E4604DAB77A}"/>
              </a:ext>
            </a:extLst>
          </p:cNvPr>
          <p:cNvSpPr txBox="1"/>
          <p:nvPr/>
        </p:nvSpPr>
        <p:spPr>
          <a:xfrm>
            <a:off x="488516" y="925686"/>
            <a:ext cx="11098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Merci d’indiquer le © pour chaque visuel</a:t>
            </a:r>
          </a:p>
        </p:txBody>
      </p:sp>
    </p:spTree>
    <p:extLst>
      <p:ext uri="{BB962C8B-B14F-4D97-AF65-F5344CB8AC3E}">
        <p14:creationId xmlns:p14="http://schemas.microsoft.com/office/powerpoint/2010/main" val="406608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89844-092B-312D-512A-1271413D8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C7ADC0-A0D7-C8B4-BCBA-34575B72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BB060-058F-0E93-A04F-30CC37337774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756FD4A-604A-F37D-0FEF-3E9B0CAE389C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VISUELS 2</a:t>
            </a:r>
          </a:p>
        </p:txBody>
      </p:sp>
    </p:spTree>
    <p:extLst>
      <p:ext uri="{BB962C8B-B14F-4D97-AF65-F5344CB8AC3E}">
        <p14:creationId xmlns:p14="http://schemas.microsoft.com/office/powerpoint/2010/main" val="5417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4B527-72AB-E87D-C5F3-752BB6E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44B26A-F25A-1F26-33A4-F6E850F1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19873-395A-636A-A4C2-D4A1CB5092D4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3A826A0-336C-5954-5F61-9961E01FEBB4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VISUELS 3</a:t>
            </a:r>
          </a:p>
        </p:txBody>
      </p:sp>
    </p:spTree>
    <p:extLst>
      <p:ext uri="{BB962C8B-B14F-4D97-AF65-F5344CB8AC3E}">
        <p14:creationId xmlns:p14="http://schemas.microsoft.com/office/powerpoint/2010/main" val="135774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4BA23-278B-B5AC-7E7D-1CC580E4A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3F4CE-72A7-BAA5-AA03-3A9BA51D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2F584-77FF-90CF-6160-EA8CB6797CB0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D9AC3B-A8C5-6749-4470-43165580C4C8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ATTESTATION D’OBTENTION DU LABEL BBCA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(scan)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927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1F4AC-B0F3-E10D-2D78-6613A089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530899-EA02-5EE7-0266-19288AEF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759AF-43FC-66F1-0B7F-00B1FA1E52BA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AC3F35-ADD3-50EF-27A3-38D334EFDBD1}"/>
              </a:ext>
            </a:extLst>
          </p:cNvPr>
          <p:cNvSpPr txBox="1"/>
          <p:nvPr/>
        </p:nvSpPr>
        <p:spPr>
          <a:xfrm>
            <a:off x="1420436" y="879249"/>
            <a:ext cx="1036389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1- Je confirme ma candidature aux Grands Prix BBCA 2026 avec les éléments suivants :</a:t>
            </a:r>
          </a:p>
          <a:p>
            <a:r>
              <a:rPr lang="fr-FR" dirty="0"/>
              <a:t>- adhésion BBCA 2026 régularisée</a:t>
            </a:r>
          </a:p>
          <a:p>
            <a:r>
              <a:rPr lang="fr-FR" dirty="0"/>
              <a:t>- dossier de candidature complété</a:t>
            </a:r>
          </a:p>
          <a:p>
            <a:r>
              <a:rPr lang="fr-FR" dirty="0"/>
              <a:t>- photos haute définition de l’opération (avec lien)</a:t>
            </a:r>
          </a:p>
          <a:p>
            <a:r>
              <a:rPr lang="fr-FR" dirty="0"/>
              <a:t>- attestation d’obtention du label BBCA stade Réalisation / Best in class pour l’exploitation</a:t>
            </a:r>
          </a:p>
          <a:p>
            <a:r>
              <a:rPr lang="fr-FR" dirty="0"/>
              <a:t>- dans le cas d’un deuxième dossier candidature, la preuve du règlement des frais de dossier de </a:t>
            </a:r>
            <a:br>
              <a:rPr lang="fr-FR" dirty="0"/>
            </a:br>
            <a:r>
              <a:rPr lang="fr-FR" dirty="0"/>
              <a:t>950€ HT (1.140€ TTC)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2- Je rappelle les informations suivantes concernant la candidature :</a:t>
            </a:r>
          </a:p>
          <a:p>
            <a:r>
              <a:rPr lang="fr-FR" dirty="0"/>
              <a:t>- Nom du projet :</a:t>
            </a:r>
          </a:p>
          <a:p>
            <a:r>
              <a:rPr lang="fr-FR" dirty="0"/>
              <a:t>- Maître d’ouvrage :</a:t>
            </a:r>
          </a:p>
          <a:p>
            <a:r>
              <a:rPr lang="fr-FR" dirty="0"/>
              <a:t>- Contact chez le Maître d’ouvrage :</a:t>
            </a:r>
          </a:p>
          <a:p>
            <a:r>
              <a:rPr lang="fr-FR" dirty="0"/>
              <a:t>- Email :</a:t>
            </a:r>
          </a:p>
          <a:p>
            <a:r>
              <a:rPr lang="fr-FR" dirty="0"/>
              <a:t>- Tel :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0857F6-996C-CBEC-B70F-C6E9FAF79A71}"/>
              </a:ext>
            </a:extLst>
          </p:cNvPr>
          <p:cNvSpPr txBox="1"/>
          <p:nvPr/>
        </p:nvSpPr>
        <p:spPr>
          <a:xfrm>
            <a:off x="1784508" y="6169580"/>
            <a:ext cx="8999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NB :  Dans le cas d’une deuxième candidature, un dossier doit être rempli par opération.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30F566-C3AC-9885-FEF5-7D3BFC6A39EF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FICHE DE SYNTHÈSE</a:t>
            </a:r>
          </a:p>
        </p:txBody>
      </p:sp>
    </p:spTree>
    <p:extLst>
      <p:ext uri="{BB962C8B-B14F-4D97-AF65-F5344CB8AC3E}">
        <p14:creationId xmlns:p14="http://schemas.microsoft.com/office/powerpoint/2010/main" val="318198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B6ABF-B0DA-1CEE-A2E6-CEE3412BC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6E93E5-4878-A044-2B1C-DC6B89FE4C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81681-318F-F34D-BC07-1902CF377D87}" type="slidenum">
              <a:rPr kumimoji="0" lang="fr-FR" sz="1199" b="0" i="0" u="none" strike="noStrike" kern="1200" cap="none" spc="0" normalizeH="0" baseline="0" noProof="0" smtClean="0">
                <a:ln>
                  <a:noFill/>
                </a:ln>
                <a:solidFill>
                  <a:srgbClr val="A8959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199" b="0" i="0" u="none" strike="noStrike" kern="1200" cap="none" spc="0" normalizeH="0" baseline="0" noProof="0">
              <a:ln>
                <a:noFill/>
              </a:ln>
              <a:solidFill>
                <a:srgbClr val="A8959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0BB46D-51DF-CBCA-AB65-ACC13ECAA10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Grands Prix BBCA 2026 - </a:t>
            </a:r>
            <a:r>
              <a:rPr lang="fr-FR" sz="1200" dirty="0"/>
              <a:t>Fiche de synthèse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9E7522-792F-BBA1-D1E9-EBEE6B1D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[Nom de l’opération, Nom du maître d’ouvrage]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353EAD-0C57-7348-8AA7-72FAC9C10A8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r-FR" dirty="0"/>
              <a:t>[Catégorie]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A488ED8-7C0E-20A8-022C-A2670CB7DFC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Légende </a:t>
            </a:r>
          </a:p>
          <a:p>
            <a:r>
              <a:rPr lang="fr-FR" dirty="0"/>
              <a:t>Au choix une ou deux images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950A74B-8F4B-F9AF-DEA3-0F5D3B6BB0E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ADFA48-7423-57D5-31BC-EA0C4FB5E93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C462CDA-82E2-E2FD-D281-C4A027B7B73D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8608" y="1881196"/>
            <a:ext cx="3562065" cy="3819761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F9D5338-01C4-FA01-1B6A-B927526CE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563789"/>
              </p:ext>
            </p:extLst>
          </p:nvPr>
        </p:nvGraphicFramePr>
        <p:xfrm>
          <a:off x="8071327" y="1874977"/>
          <a:ext cx="3562065" cy="32830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887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1916178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313907">
                <a:tc>
                  <a:txBody>
                    <a:bodyPr/>
                    <a:lstStyle/>
                    <a:p>
                      <a:r>
                        <a:rPr lang="fr-FR" sz="800" dirty="0"/>
                        <a:t>Nom de l’opération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234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Adresse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242653">
                <a:tc>
                  <a:txBody>
                    <a:bodyPr/>
                    <a:lstStyle/>
                    <a:p>
                      <a:r>
                        <a:rPr lang="fr-FR" sz="800" dirty="0"/>
                        <a:t>Code Postal / Ville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  <a:tr h="215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Date de livraison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1835748090"/>
                  </a:ext>
                </a:extLst>
              </a:tr>
              <a:tr h="215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Date d’obtention du label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1644364914"/>
                  </a:ext>
                </a:extLst>
              </a:tr>
              <a:tr h="2156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Niveau du label BBCA atteint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3035395513"/>
                  </a:ext>
                </a:extLst>
              </a:tr>
              <a:tr h="431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Nom du certificateur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2128814815"/>
                  </a:ext>
                </a:extLst>
              </a:tr>
              <a:tr h="52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Surface de plancher administrative concernée par la labellisation BBCA (SDP -m²)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2991657765"/>
                  </a:ext>
                </a:extLst>
              </a:tr>
              <a:tr h="369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Co-promotion (si oui, indiquer le nom de  tous les partenaires) :</a:t>
                      </a: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1120416457"/>
                  </a:ext>
                </a:extLst>
              </a:tr>
              <a:tr h="522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dk1"/>
                          </a:solidFill>
                          <a:effectLst/>
                        </a:rPr>
                        <a:t>Est-ce qu'une collectivité ou un aménageur a prescrit le label BBCA (si oui, indiquer le nom) :</a:t>
                      </a:r>
                      <a:endParaRPr lang="fr-FR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573" marR="49573" marT="24787" marB="24787"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49573" marR="49573" marT="24787" marB="24787"/>
                </a:tc>
                <a:extLst>
                  <a:ext uri="{0D108BD9-81ED-4DB2-BD59-A6C34878D82A}">
                    <a16:rowId xmlns:a16="http://schemas.microsoft.com/office/drawing/2014/main" val="248833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2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23756-141A-F350-5FDF-F346EB398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A44291-86DD-F215-F82C-838D0092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107F7-5156-3682-6788-CC9FC639E9E2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5F3FCD8-2310-00FE-BA72-80595C1D7DBA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Grands Prix BBCA 2026 de l’immobilier bas carbone</a:t>
            </a:r>
          </a:p>
          <a:p>
            <a:pPr algn="ctr" defTabSz="685766">
              <a:spcBef>
                <a:spcPts val="1000"/>
              </a:spcBef>
              <a:defRPr/>
            </a:pPr>
            <a:endParaRPr lang="fr-FR" sz="3200" b="1" dirty="0">
              <a:solidFill>
                <a:srgbClr val="99CC00"/>
              </a:solidFill>
              <a:latin typeface="Calibri" panose="020F0502020204030204"/>
            </a:endParaRPr>
          </a:p>
          <a:p>
            <a:pPr algn="ctr" defTabSz="685766">
              <a:spcBef>
                <a:spcPts val="1000"/>
              </a:spcBef>
              <a:defRPr/>
            </a:pPr>
            <a:endParaRPr lang="fr-FR" sz="3200" b="1" dirty="0">
              <a:solidFill>
                <a:srgbClr val="99CC00"/>
              </a:solidFill>
              <a:latin typeface="Calibri" panose="020F0502020204030204"/>
            </a:endParaRPr>
          </a:p>
          <a:p>
            <a:pPr algn="ctr" defTabSz="685766">
              <a:spcBef>
                <a:spcPts val="1000"/>
              </a:spcBef>
              <a:defRPr/>
            </a:pP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Dossier à renvoyer par email à </a:t>
            </a:r>
            <a:r>
              <a:rPr lang="fr-FR" sz="3200" dirty="0">
                <a:latin typeface="Calibri" panose="020F0502020204030204"/>
              </a:rPr>
              <a:t>trophees@batimentbascarbone.org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b="1" dirty="0">
              <a:solidFill>
                <a:srgbClr val="99CC00"/>
              </a:solidFill>
              <a:latin typeface="Calibri" panose="020F0502020204030204"/>
            </a:endParaRP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99CC00"/>
                </a:solidFill>
                <a:latin typeface="Calibri" panose="020F0502020204030204"/>
              </a:rPr>
              <a:t>Au plus tard lundi 22 juin 2026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latin typeface="Calibri" panose="020F0502020204030204"/>
            </a:endParaRP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latin typeface="Calibri" panose="020F0502020204030204"/>
            </a:endParaRP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CB2DF5-9785-3A8B-4E51-2729266A1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411" y="4789314"/>
            <a:ext cx="1267177" cy="12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9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B68F1-8413-514F-EA59-1EAD4F343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0E365B-946A-07EF-2FED-CA3DF980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E7434-95F3-BEE2-E66F-1D13382852E6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239E982-3811-E4B8-1DD6-E9CCCDA4C69A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SOMMAIRE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6BF240-7B74-0B3F-7BDA-B18EB153EAEE}"/>
              </a:ext>
            </a:extLst>
          </p:cNvPr>
          <p:cNvSpPr txBox="1"/>
          <p:nvPr/>
        </p:nvSpPr>
        <p:spPr>
          <a:xfrm>
            <a:off x="2562526" y="1938595"/>
            <a:ext cx="894748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>
              <a:buFont typeface="Arial" panose="020B0604020202020204" pitchFamily="34" charset="0"/>
              <a:buChar char="•"/>
              <a:defRPr sz="2000" b="1">
                <a:latin typeface="Trebuchet MS" panose="020B0603020202020204" pitchFamily="34" charset="0"/>
              </a:defRPr>
            </a:lvl1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dema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ndeur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du Grand Prix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catégorie de l’opération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 Profil de l’opération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L’équipe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Présentation de l’opération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Scores BBCA obtenus pour l’opération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Bonnes pratiques bas carbone mises en œuvre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quoi l’opération est-elle remarquable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Visuel 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Visuel 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Visuel 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Attestation d’obtention du label BBCA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Fiche de synthèse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820AD-AB40-F476-39AC-89C34D6E2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016347-33A8-3045-A113-66945579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88194-62B4-43EB-4678-1A64DE7805B9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7CC1A1E-6197-E580-CB7E-11735337E369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 DEMANDEUR DU PRIX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6581757-62D0-3FE5-40BA-C53366F56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8413"/>
              </p:ext>
            </p:extLst>
          </p:nvPr>
        </p:nvGraphicFramePr>
        <p:xfrm>
          <a:off x="926271" y="1530708"/>
          <a:ext cx="10898064" cy="3496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6509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7451555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470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88970"/>
                  </a:ext>
                </a:extLst>
              </a:tr>
              <a:tr h="460408">
                <a:tc>
                  <a:txBody>
                    <a:bodyPr/>
                    <a:lstStyle/>
                    <a:p>
                      <a:r>
                        <a:rPr lang="fr-FR" dirty="0"/>
                        <a:t>Raison sociale  </a:t>
                      </a:r>
                    </a:p>
                    <a:p>
                      <a:r>
                        <a:rPr lang="fr-FR" dirty="0"/>
                        <a:t>(porteur du label BBCA)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r>
                        <a:rPr lang="fr-FR" dirty="0"/>
                        <a:t>Code Postal / 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Contact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6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1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Adresse e-mail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776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43904C7-EF66-6692-FD38-83989457E78F}"/>
              </a:ext>
            </a:extLst>
          </p:cNvPr>
          <p:cNvSpPr txBox="1"/>
          <p:nvPr/>
        </p:nvSpPr>
        <p:spPr>
          <a:xfrm>
            <a:off x="1800225" y="5387206"/>
            <a:ext cx="9726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Grands Prix BBCA sont exclusivement réservés aux maîtres d’ouvrage adhérents de l’Association BBCA à la date de la candidature. </a:t>
            </a:r>
          </a:p>
          <a:p>
            <a:pPr algn="ctr"/>
            <a:r>
              <a:rPr lang="fr-FR" dirty="0"/>
              <a:t>Un dossier dans lequel un des </a:t>
            </a:r>
            <a:r>
              <a:rPr lang="fr-FR" dirty="0" err="1"/>
              <a:t>co</a:t>
            </a:r>
            <a:r>
              <a:rPr lang="fr-FR" dirty="0"/>
              <a:t>-promoteurs n’est pas adhérent de BBCA sera irrecevable.</a:t>
            </a:r>
          </a:p>
        </p:txBody>
      </p:sp>
    </p:spTree>
    <p:extLst>
      <p:ext uri="{BB962C8B-B14F-4D97-AF65-F5344CB8AC3E}">
        <p14:creationId xmlns:p14="http://schemas.microsoft.com/office/powerpoint/2010/main" val="423298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1067-8A74-3B0F-8FCE-0522B7FE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519E2-42AF-7820-A930-9B80D2E1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87A57-4B56-21BE-DDA0-6AFA09C36CC9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8AEE743-DC15-2BE6-91F9-3D75412B91F5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JE POSTULE A LA CATEGORIE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D0B5C2F-5530-39B0-4B89-BCCE7700C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39624"/>
              </p:ext>
            </p:extLst>
          </p:nvPr>
        </p:nvGraphicFramePr>
        <p:xfrm>
          <a:off x="2177922" y="2062760"/>
          <a:ext cx="8066406" cy="3160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18866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2047540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470793">
                <a:tc>
                  <a:txBody>
                    <a:bodyPr/>
                    <a:lstStyle/>
                    <a:p>
                      <a:r>
                        <a:rPr lang="fr-FR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Cocher une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88970"/>
                  </a:ext>
                </a:extLst>
              </a:tr>
              <a:tr h="460408">
                <a:tc>
                  <a:txBody>
                    <a:bodyPr/>
                    <a:lstStyle/>
                    <a:p>
                      <a:r>
                        <a:rPr lang="fr-FR" dirty="0"/>
                        <a:t>Bâtiment tertiaire NEUF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Bâtiment tertiaire RENOVE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r>
                        <a:rPr lang="fr-FR" dirty="0"/>
                        <a:t>Bâtiment résidentiel collectif NEUF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Bâtiment résidentiel collectif RENOVE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7765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Bâtiment en EXPLOITATION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30308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</a:rPr>
                        <a:t>Opérations d’aménagement - QUARTIER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596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4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E799-71DD-78D8-5FB4-71220999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7DCA54-BB99-323F-9580-D21B7FAC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7BEBF-E8A5-CD5D-47B7-084FBCC47A34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AB5C325-188B-D020-7B12-B926DC8BE9D2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 PROFIL DE </a:t>
            </a: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L’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OPERATION CANDIDATE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6AC5BDF-DE7E-BD9D-626B-20C161E3C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53116"/>
              </p:ext>
            </p:extLst>
          </p:nvPr>
        </p:nvGraphicFramePr>
        <p:xfrm>
          <a:off x="926271" y="1530708"/>
          <a:ext cx="10898064" cy="44047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48929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7049135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47079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88970"/>
                  </a:ext>
                </a:extLst>
              </a:tr>
              <a:tr h="460408">
                <a:tc>
                  <a:txBody>
                    <a:bodyPr/>
                    <a:lstStyle/>
                    <a:p>
                      <a:r>
                        <a:rPr lang="fr-FR" sz="1400" dirty="0"/>
                        <a:t>Nom de l’opération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343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355899">
                <a:tc>
                  <a:txBody>
                    <a:bodyPr/>
                    <a:lstStyle/>
                    <a:p>
                      <a:r>
                        <a:rPr lang="fr-FR" sz="1400" dirty="0"/>
                        <a:t>Code Postal / 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Date de livraison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Date d’obtention du 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6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Niveau du label BBCA atteint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395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Nom du certificateur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1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Surface de plancher administrative concernée par la labellisation BBCA (SDP -m²)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7765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Co-promotion (si oui, indiquer le nom de  tous les partenaires)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416457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</a:rPr>
                        <a:t>Est-ce qu'une collectivité ou un aménageur a prescrit le label BBCA (si oui, indiquer le nom) :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33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9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24353-A7AC-964A-247A-A4E497DCC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9CCB05-D668-63D6-7DD3-436F5BD7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2DFBC-3867-524B-8EA6-1FC0CCC9B52A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2B36F26-A82F-3646-01EC-510216A63B2E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EQUIPE –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Principales sociétés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8C14272-6564-A8C2-E533-B728A2BEE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67529"/>
              </p:ext>
            </p:extLst>
          </p:nvPr>
        </p:nvGraphicFramePr>
        <p:xfrm>
          <a:off x="926271" y="1530708"/>
          <a:ext cx="10898064" cy="45830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6509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7451555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470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88970"/>
                  </a:ext>
                </a:extLst>
              </a:tr>
              <a:tr h="460408">
                <a:tc>
                  <a:txBody>
                    <a:bodyPr/>
                    <a:lstStyle/>
                    <a:p>
                      <a:r>
                        <a:rPr lang="fr-FR" dirty="0"/>
                        <a:t>Groupe promotion / Maison mère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Architecte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r>
                        <a:rPr lang="fr-FR" dirty="0"/>
                        <a:t>Bureau d'études pour le label  BBCA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Constructeur…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4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36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1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50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1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36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93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FD348-CDEE-83B3-63AC-BF8A18AB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55C65F-FEC9-54F7-35BC-7EB24580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54E2C-A57C-4A03-2D76-F40A3B21B987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5623D54-9E7E-EE32-A51C-729985BEBA8C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PRESENTATION DE L’OPERATION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(800 signes maximum)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0BD4DD-0508-F5AC-19C6-C8BA0C066FE2}"/>
              </a:ext>
            </a:extLst>
          </p:cNvPr>
          <p:cNvSpPr txBox="1"/>
          <p:nvPr/>
        </p:nvSpPr>
        <p:spPr>
          <a:xfrm>
            <a:off x="1405889" y="2174014"/>
            <a:ext cx="9538335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Présentation de l’opération (descriptif, enjeux, caractéristiques…)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5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ADE5-529F-9F9B-C662-9668D5CD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262BB0-EB8C-2734-5E42-6706A68B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743730-7C3B-286C-D39A-AE1489FBD5F9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42A30C3-65AF-EB6C-4E16-3E47B2FB83B9}"/>
              </a:ext>
            </a:extLst>
          </p:cNvPr>
          <p:cNvSpPr txBox="1">
            <a:spLocks/>
          </p:cNvSpPr>
          <p:nvPr/>
        </p:nvSpPr>
        <p:spPr>
          <a:xfrm>
            <a:off x="754821" y="547464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SCORES BBCA OBTENUS POUR L’OPERATION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6A5AE21-9E9D-04D8-5236-46C035DC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292340"/>
              </p:ext>
            </p:extLst>
          </p:nvPr>
        </p:nvGraphicFramePr>
        <p:xfrm>
          <a:off x="966276" y="1977201"/>
          <a:ext cx="10495039" cy="26653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1499">
                  <a:extLst>
                    <a:ext uri="{9D8B030D-6E8A-4147-A177-3AD203B41FA5}">
                      <a16:colId xmlns:a16="http://schemas.microsoft.com/office/drawing/2014/main" val="1363519490"/>
                    </a:ext>
                  </a:extLst>
                </a:gridCol>
                <a:gridCol w="6403540">
                  <a:extLst>
                    <a:ext uri="{9D8B030D-6E8A-4147-A177-3AD203B41FA5}">
                      <a16:colId xmlns:a16="http://schemas.microsoft.com/office/drawing/2014/main" val="3212914867"/>
                    </a:ext>
                  </a:extLst>
                </a:gridCol>
              </a:tblGrid>
              <a:tr h="47079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588970"/>
                  </a:ext>
                </a:extLst>
              </a:tr>
              <a:tr h="460408">
                <a:tc>
                  <a:txBody>
                    <a:bodyPr/>
                    <a:lstStyle/>
                    <a:p>
                      <a:r>
                        <a:rPr lang="fr-FR" dirty="0"/>
                        <a:t>Niveau de label atteint</a:t>
                      </a:r>
                    </a:p>
                    <a:p>
                      <a:r>
                        <a:rPr lang="fr-FR" dirty="0"/>
                        <a:t>(Standard, Performance, Excellence, Best in class…)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08669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Nombre de points obtenus (ne concerne pas le label Quartier)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631079"/>
                  </a:ext>
                </a:extLst>
              </a:tr>
              <a:tr h="47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Version du référentiel BBCA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66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6CC9-4279-32F0-2799-560EEF8D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DE5F64-3CF7-332D-6E6A-1C949386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6ED83-A270-60A9-8310-D8DCF2C4CE1F}"/>
              </a:ext>
            </a:extLst>
          </p:cNvPr>
          <p:cNvSpPr/>
          <p:nvPr/>
        </p:nvSpPr>
        <p:spPr>
          <a:xfrm>
            <a:off x="10064047" y="5435603"/>
            <a:ext cx="1873956" cy="496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9170E42-9A43-B25B-5171-FF9D51D32F74}"/>
              </a:ext>
            </a:extLst>
          </p:cNvPr>
          <p:cNvSpPr txBox="1">
            <a:spLocks/>
          </p:cNvSpPr>
          <p:nvPr/>
        </p:nvSpPr>
        <p:spPr>
          <a:xfrm>
            <a:off x="1183446" y="450309"/>
            <a:ext cx="10066789" cy="756444"/>
          </a:xfrm>
          <a:prstGeom prst="rect">
            <a:avLst/>
          </a:prstGeom>
        </p:spPr>
        <p:txBody>
          <a:bodyPr vert="horz" lIns="91440" tIns="45723" rIns="91440" bIns="45723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BONNES PRATIQUES </a:t>
            </a: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ET LEVIERS D’ACTION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BAS CARBONE MIS EN OEUVRE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99CC00"/>
                </a:solidFill>
                <a:latin typeface="Calibri" panose="020F0502020204030204"/>
              </a:rPr>
              <a:t>(800 signes maximum)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837BF4-178D-FD7E-B5AF-5A9B76759942}"/>
              </a:ext>
            </a:extLst>
          </p:cNvPr>
          <p:cNvSpPr txBox="1"/>
          <p:nvPr/>
        </p:nvSpPr>
        <p:spPr>
          <a:xfrm>
            <a:off x="1405889" y="2174014"/>
            <a:ext cx="9538335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réponse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16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hème Office">
  <a:themeElements>
    <a:clrScheme name="BBCA">
      <a:dk1>
        <a:srgbClr val="5D5755"/>
      </a:dk1>
      <a:lt1>
        <a:srgbClr val="FFFFFF"/>
      </a:lt1>
      <a:dk2>
        <a:srgbClr val="95C11F"/>
      </a:dk2>
      <a:lt2>
        <a:srgbClr val="E8E8E8"/>
      </a:lt2>
      <a:accent1>
        <a:srgbClr val="008A3B"/>
      </a:accent1>
      <a:accent2>
        <a:srgbClr val="4CA092"/>
      </a:accent2>
      <a:accent3>
        <a:srgbClr val="66873B"/>
      </a:accent3>
      <a:accent4>
        <a:srgbClr val="A89590"/>
      </a:accent4>
      <a:accent5>
        <a:srgbClr val="D6773E"/>
      </a:accent5>
      <a:accent6>
        <a:srgbClr val="EAD2B3"/>
      </a:accent6>
      <a:hlink>
        <a:srgbClr val="D6773E"/>
      </a:hlink>
      <a:folHlink>
        <a:srgbClr val="AF503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29547</TotalTime>
  <Words>654</Words>
  <Application>Microsoft Office PowerPoint</Application>
  <PresentationFormat>Grand écran</PresentationFormat>
  <Paragraphs>186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Helvetica Neue</vt:lpstr>
      <vt:lpstr>Helvetica Neue Condensed</vt:lpstr>
      <vt:lpstr>Police système Courant</vt:lpstr>
      <vt:lpstr>Trebuchet MS</vt:lpstr>
      <vt:lpstr>Wingdings</vt:lpstr>
      <vt:lpstr>Thème Office</vt:lpstr>
      <vt:lpstr>2_Thème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[Nom de l’opération, Nom du maître d’ouvrage]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Hélène Genin</dc:creator>
  <cp:lastModifiedBy>Hélène Genin</cp:lastModifiedBy>
  <cp:revision>150</cp:revision>
  <cp:lastPrinted>2025-05-05T15:02:50Z</cp:lastPrinted>
  <dcterms:created xsi:type="dcterms:W3CDTF">2024-09-20T09:06:58Z</dcterms:created>
  <dcterms:modified xsi:type="dcterms:W3CDTF">2026-04-08T15:08:05Z</dcterms:modified>
</cp:coreProperties>
</file>